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93C8-D4F5-471B-A2C5-6D0E49D1D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DDDCB-EB08-4FB5-A7DD-3856100A8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EBA6F-0B6E-4AE9-BAF3-1DE0B392C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D2-AA2F-43F9-B91A-3E617FB0F5DF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CC549-8003-4A8A-BB26-82FDDDB2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125D-1837-4BD5-BDDA-C9EB16F2C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4CD5-B738-44CB-BB3A-F28E3BD91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4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CFA3-2245-47FF-A6C2-3C555013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B697A-8859-4FDF-9517-7C94ECF3E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61640-6FD4-4450-ADFB-D3FF6AB4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D2-AA2F-43F9-B91A-3E617FB0F5DF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F2728-F9B6-4E40-A766-DF392A4F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3D880-1911-49E7-AB57-5C1379AD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4CD5-B738-44CB-BB3A-F28E3BD91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73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4215B-749B-41AE-A58B-94A859090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E63D0-7479-430A-8294-52092F2A7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6BF4B-3B00-4B16-A48D-25CF5D09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D2-AA2F-43F9-B91A-3E617FB0F5DF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A270-A5B1-479B-8E9F-75113F03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A8077-F8A2-42D3-9FD4-5B19E87D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4CD5-B738-44CB-BB3A-F28E3BD91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EFAA-7AB0-493E-9C1E-C9D1D0F2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949E-68A5-4D43-A796-426A8AB82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B1E0-48EB-47CD-B35B-4966BDC3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D2-AA2F-43F9-B91A-3E617FB0F5DF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A819B-0A77-4000-AA4D-9FFA0B78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316EE-B0BD-4E9E-A757-9C0A8335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4CD5-B738-44CB-BB3A-F28E3BD91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8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CB287-00EE-4865-861F-D67C950E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CC0E8-9CF8-418C-87D0-864B1A96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7222C-01F2-499B-BB7C-E34ABA28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D2-AA2F-43F9-B91A-3E617FB0F5DF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D33F9-4EFC-42D4-9AE4-3EDC523E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18FE2-FFCF-443A-A1E4-265DF9D4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4CD5-B738-44CB-BB3A-F28E3BD91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25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9CE3E-99C9-41B2-9F61-D964D93B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6997F-06D7-4D7A-B601-A84F20F3B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D3A98-BF06-4F80-A72E-CE0A42A92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A3218-9D18-4430-8D51-FCE94F9E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D2-AA2F-43F9-B91A-3E617FB0F5DF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3B3CC-0E63-43D9-B26F-B470E364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D27AF-4CF1-4C71-B147-40359ECF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4CD5-B738-44CB-BB3A-F28E3BD91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1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BAF5-96B4-44E2-9701-C276B37A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37FC6-2A0D-43CB-978F-0BF3372DD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A9F07-235E-4B12-A5E7-B6CE46EEE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88051-7B8B-4E72-BE6B-AD98ED0B3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07B180-CF1C-40D3-A380-D4515951E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E46AC-4F5C-46DC-AC30-5037ECA7B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D2-AA2F-43F9-B91A-3E617FB0F5DF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D39F57-B27D-4F52-B5A9-6D21F861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35DD9-1D3A-4F7A-9DB8-1508C575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4CD5-B738-44CB-BB3A-F28E3BD91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0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986-D80E-4E6F-8DB5-43F56A301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75F2F-D185-4CD3-8003-26054452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D2-AA2F-43F9-B91A-3E617FB0F5DF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23385-3E6B-4E88-A5A6-958F1417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A4D6C-B999-48D9-82E2-A8AFCBC7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4CD5-B738-44CB-BB3A-F28E3BD91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04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5C987-AB85-407D-9188-AE9F3ED1A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D2-AA2F-43F9-B91A-3E617FB0F5DF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F9AF3-E78A-4B28-BEFD-4CCB6972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C7921-70DD-4D48-94DB-6F4B0AF3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4CD5-B738-44CB-BB3A-F28E3BD91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0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C577-FC64-4DA3-90F2-7E12D9ED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89EC7-1832-4951-A652-E9ED1B830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1EFC4-4D16-41C8-9D69-94F7B1C76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56ABE-4BE4-4124-BB35-0997980B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D2-AA2F-43F9-B91A-3E617FB0F5DF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197D3-71C9-4840-9AD5-AD7CDD42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9B637-1341-4140-8934-2E3FFCEE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4CD5-B738-44CB-BB3A-F28E3BD91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79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C5CA-27FE-40B9-8865-C9E5998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B95C5-F264-4C26-B8B1-F4FD77EC1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2EDF7-3215-4392-93FF-EF8D38184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33ED5-E8AF-48C2-828D-A4FABD07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51D2-AA2F-43F9-B91A-3E617FB0F5DF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C24DC-AF2F-4448-B293-BF3CA100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B89E5-78DF-422D-882D-2CA29A31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E4CD5-B738-44CB-BB3A-F28E3BD91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96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88B018-C3CD-481B-96CE-1B3980612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EDBF2-95CC-4C01-A80B-82CD94DFD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E1D8A-791E-43BE-88D4-532318CEC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051D2-AA2F-43F9-B91A-3E617FB0F5DF}" type="datetimeFigureOut">
              <a:rPr lang="en-GB" smtClean="0"/>
              <a:t>12/04/2019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41323-F9E2-4205-9A76-499690010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2E9D1-7B9D-43CE-B7E5-68E2F3400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4CD5-B738-44CB-BB3A-F28E3BD9132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3A1CF-61AE-4F75-9CFE-2A876882CE3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997705"/>
            <a:ext cx="1757349" cy="5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9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C090E-F4E3-45C0-BEBE-AF02E9DFB1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r="14787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956A88-06A3-4999-9616-9B825A809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solidFill>
            <a:srgbClr val="FFFFFF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Safe Car Wash app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8CCA4-B5BE-4597-9392-2D13BD6DA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  <a:solidFill>
            <a:srgbClr val="FFFFFF">
              <a:alpha val="2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An update since the release of the Safe Car Wash app Report</a:t>
            </a:r>
          </a:p>
        </p:txBody>
      </p:sp>
    </p:spTree>
    <p:extLst>
      <p:ext uri="{BB962C8B-B14F-4D97-AF65-F5344CB8AC3E}">
        <p14:creationId xmlns:p14="http://schemas.microsoft.com/office/powerpoint/2010/main" val="1377255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027F-3B37-40AD-9F13-64A1BB75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231059"/>
            <a:ext cx="6586491" cy="1676603"/>
          </a:xfrm>
        </p:spPr>
        <p:txBody>
          <a:bodyPr>
            <a:normAutofit/>
          </a:bodyPr>
          <a:lstStyle/>
          <a:p>
            <a:r>
              <a:rPr lang="en-GB" dirty="0"/>
              <a:t>The Safe Car Wash App Report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FF0B91B-295A-4DC1-B944-762C90610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r="164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321337F-FE8A-413F-9315-1A22B057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907662"/>
            <a:ext cx="6586489" cy="38294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report was written by the University of Nottingham’s Rights Lab</a:t>
            </a:r>
          </a:p>
          <a:p>
            <a:r>
              <a:rPr lang="en-US" dirty="0"/>
              <a:t>They took the data from the app between 26</a:t>
            </a:r>
            <a:r>
              <a:rPr lang="en-US" baseline="30000" dirty="0"/>
              <a:t>th</a:t>
            </a:r>
            <a:r>
              <a:rPr lang="en-US" dirty="0"/>
              <a:t> June and 3</a:t>
            </a:r>
            <a:r>
              <a:rPr lang="en-US" baseline="30000" dirty="0"/>
              <a:t>rd</a:t>
            </a:r>
            <a:r>
              <a:rPr lang="en-US" dirty="0"/>
              <a:t> December 2018 and </a:t>
            </a:r>
            <a:r>
              <a:rPr lang="en-US" dirty="0" err="1"/>
              <a:t>analysed</a:t>
            </a:r>
            <a:r>
              <a:rPr lang="en-US" dirty="0"/>
              <a:t> the reports</a:t>
            </a:r>
          </a:p>
          <a:p>
            <a:r>
              <a:rPr lang="en-US" dirty="0"/>
              <a:t>41% of hand car washes showed a likelihood of modern slavery</a:t>
            </a:r>
          </a:p>
          <a:p>
            <a:r>
              <a:rPr lang="en-US" dirty="0"/>
              <a:t>48% said workers did not have access to protective clothing</a:t>
            </a:r>
          </a:p>
          <a:p>
            <a:r>
              <a:rPr lang="en-US" dirty="0"/>
              <a:t>14% saw the signs of workers living on site </a:t>
            </a:r>
          </a:p>
        </p:txBody>
      </p:sp>
    </p:spTree>
    <p:extLst>
      <p:ext uri="{BB962C8B-B14F-4D97-AF65-F5344CB8AC3E}">
        <p14:creationId xmlns:p14="http://schemas.microsoft.com/office/powerpoint/2010/main" val="42236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11512-33C4-455D-8C27-9AF0614E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Engagement with the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3BDD8-FDCD-4F1F-81AA-3A2B97466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37162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12,133 people have downloaded the Safe Car Wash app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4000 since 7</a:t>
            </a:r>
            <a:r>
              <a:rPr lang="en-GB" sz="2800" baseline="30000" dirty="0"/>
              <a:t>th</a:t>
            </a:r>
            <a:r>
              <a:rPr lang="en-GB" sz="2800" dirty="0"/>
              <a:t> April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4130 reports have been submitted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1040 since 7</a:t>
            </a:r>
            <a:r>
              <a:rPr lang="en-GB" sz="2800" baseline="30000" dirty="0"/>
              <a:t>th</a:t>
            </a:r>
            <a:r>
              <a:rPr lang="en-GB" sz="2800" dirty="0"/>
              <a:t> April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All data as of 12</a:t>
            </a:r>
            <a:r>
              <a:rPr lang="en-GB" sz="3200" baseline="30000" dirty="0"/>
              <a:t>th</a:t>
            </a:r>
            <a:r>
              <a:rPr lang="en-GB" sz="3200" dirty="0"/>
              <a:t> April 2019</a:t>
            </a:r>
          </a:p>
          <a:p>
            <a:pPr lvl="1">
              <a:lnSpc>
                <a:spcPct val="100000"/>
              </a:lnSpc>
            </a:pPr>
            <a:r>
              <a:rPr lang="en-GB" sz="2800" dirty="0"/>
              <a:t>App was launched on 26</a:t>
            </a:r>
            <a:r>
              <a:rPr lang="en-GB" sz="2800" baseline="30000" dirty="0"/>
              <a:t>th</a:t>
            </a:r>
            <a:r>
              <a:rPr lang="en-GB" sz="2800" dirty="0"/>
              <a:t> June 2018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9DFB5B-F2FA-4E04-9135-4266FBBCC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t="426" r="4367"/>
          <a:stretch/>
        </p:blipFill>
        <p:spPr>
          <a:xfrm>
            <a:off x="7338349" y="0"/>
            <a:ext cx="4853650" cy="6858000"/>
          </a:xfrm>
        </p:spPr>
      </p:pic>
    </p:spTree>
    <p:extLst>
      <p:ext uri="{BB962C8B-B14F-4D97-AF65-F5344CB8AC3E}">
        <p14:creationId xmlns:p14="http://schemas.microsoft.com/office/powerpoint/2010/main" val="318783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1FA92-64FF-406D-A2EC-76CAF9C6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27" y="321732"/>
            <a:ext cx="3387106" cy="1645501"/>
          </a:xfrm>
        </p:spPr>
        <p:txBody>
          <a:bodyPr>
            <a:normAutofit/>
          </a:bodyPr>
          <a:lstStyle/>
          <a:p>
            <a:r>
              <a:rPr lang="en-GB" dirty="0"/>
              <a:t>Media coverage</a:t>
            </a:r>
          </a:p>
        </p:txBody>
      </p:sp>
      <p:sp>
        <p:nvSpPr>
          <p:cNvPr id="26" name="Content Placeholder 15">
            <a:extLst>
              <a:ext uri="{FF2B5EF4-FFF2-40B4-BE49-F238E27FC236}">
                <a16:creationId xmlns:a16="http://schemas.microsoft.com/office/drawing/2014/main" id="{4AE6C70E-00B0-40A8-84A1-0D2581763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28" y="1967233"/>
            <a:ext cx="3883950" cy="4416633"/>
          </a:xfrm>
        </p:spPr>
        <p:txBody>
          <a:bodyPr>
            <a:normAutofit/>
          </a:bodyPr>
          <a:lstStyle/>
          <a:p>
            <a:r>
              <a:rPr lang="en-US" dirty="0"/>
              <a:t>The BBC covered the launch of the report into the app’s results on radio, online and television</a:t>
            </a:r>
          </a:p>
          <a:p>
            <a:r>
              <a:rPr lang="en-US" dirty="0"/>
              <a:t>It was covered by a further 6 national outlets, multiple local ones, trade and Christian press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85B665-CCDE-4D0A-83E0-95632B166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46" y="474133"/>
            <a:ext cx="3404133" cy="336158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2B4A96-5CEC-4ACE-A290-DF7B02AB5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017" y="474133"/>
            <a:ext cx="2289746" cy="27178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EBD154C1-8341-4C6B-A1D8-3649D3753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38" y="4318312"/>
            <a:ext cx="2982749" cy="206555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581A11-BB3C-4A5A-984E-EFE365FA3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23" y="3670295"/>
            <a:ext cx="2306535" cy="2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5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163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Safe Car Wash app</vt:lpstr>
      <vt:lpstr>The Safe Car Wash App Report</vt:lpstr>
      <vt:lpstr>Engagement with the app</vt:lpstr>
      <vt:lpstr>Media coverage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Safe Car Wash app</dc:title>
  <dc:creator>Caroline Barnard</dc:creator>
  <cp:lastModifiedBy>Caroline Barnard</cp:lastModifiedBy>
  <cp:revision>2</cp:revision>
  <dcterms:created xsi:type="dcterms:W3CDTF">2019-04-12T14:04:41Z</dcterms:created>
  <dcterms:modified xsi:type="dcterms:W3CDTF">2019-04-12T14:16:52Z</dcterms:modified>
</cp:coreProperties>
</file>