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2" r:id="rId6"/>
    <p:sldId id="264" r:id="rId7"/>
    <p:sldId id="263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DAB1B-8A20-4D68-8898-81583DD42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C3B6D8-D3C8-47B7-948D-85BD2105DB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C420D-1FDA-4D14-AC57-6F9F7C8BE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46E7-8444-4DA8-98B7-399AA05191CC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AA371-E75D-4AD9-AA6E-67B1FC2C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84F0B-C001-47C9-8E65-CBCA6EA89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9B47-AADB-49F7-BA26-6FA6E5963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44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FE061-F06F-41FC-A1FB-D25E8D93B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5B113A-96DB-425C-8E35-359E52778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A0707-A60A-4B7A-A212-77D2521C9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46E7-8444-4DA8-98B7-399AA05191CC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5E233-7195-42B5-BFF5-8C34B6141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3E6E2-68E5-4613-ACF8-CC3E376CB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9B47-AADB-49F7-BA26-6FA6E5963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604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6E55BC-226B-4028-98AE-049D00FCBF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D46805-37C9-47D3-9D52-91DB69196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E3940-7AA5-4DC1-BA41-0D3DA5952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46E7-8444-4DA8-98B7-399AA05191CC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C1F2A-F3A4-4C69-AC37-681CEE753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44B25-F0A6-439C-8A91-4A8532EAE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9B47-AADB-49F7-BA26-6FA6E5963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117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A5BD7-2601-4EB9-80B8-5D97503DA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E3908-CE00-4197-9A83-122F63577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35DC0-0C2A-4080-B5C6-077A4CFEB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46E7-8444-4DA8-98B7-399AA05191CC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226CC-322A-4FD3-85DE-A0F767636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58DD9-B0E4-4D64-95B0-462C16E24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9B47-AADB-49F7-BA26-6FA6E5963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57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534C1-39A1-4F80-8ECA-9A1BDC8EE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C9288-1666-49B1-80C8-3F6790F0F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7D968-12EA-4A1C-A087-54145DBB3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46E7-8444-4DA8-98B7-399AA05191CC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44D12-93DB-4608-9724-4F9EBEB16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28387-FAE7-4093-AE4C-A7D19CA4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9B47-AADB-49F7-BA26-6FA6E5963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44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6727-953D-4B66-9710-1E814BF9C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362A7-3064-4B98-AA6D-56A1D77715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89E46-4E88-4D58-BBBB-0C8EBCFD2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CFC92-8A0F-4380-A01F-E610642C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46E7-8444-4DA8-98B7-399AA05191CC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AFC088-6ED9-4452-B5BB-29336E21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193E4-28F4-459C-A88E-8BFC9010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9B47-AADB-49F7-BA26-6FA6E5963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69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ACB20-E830-4001-B7D6-CB7329B76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6B139-BE91-445B-9A26-1E550BBD9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4867F9-D442-4D0C-9A7D-809A5F5AD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1DC5A0-22A5-42D4-A75F-A46B0750B1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FD2AED-9232-4E7E-82A1-39DE5C243A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C882FF-3F9F-4ECB-B525-C209E521B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46E7-8444-4DA8-98B7-399AA05191CC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109ABE-8ED3-499F-9923-7D00DACBC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859266-CCB0-4650-A48A-2F00D74BC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9B47-AADB-49F7-BA26-6FA6E5963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801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CC02D-EED7-4C3A-B35E-2BC61019D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28F14E-F30B-4F2E-AEC0-8D44725E5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46E7-8444-4DA8-98B7-399AA05191CC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AC6161-843A-4B62-9108-D1710EC35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5D475-F8B4-4117-BD01-56149B89E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9B47-AADB-49F7-BA26-6FA6E5963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956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B12E8C-143B-4A43-83F7-4C4B9205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46E7-8444-4DA8-98B7-399AA05191CC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D4134B-23CA-42DB-85CA-9D62815BE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A3380-E25D-4A70-AA25-15555C8C2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9B47-AADB-49F7-BA26-6FA6E5963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43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7F558-3052-4B00-952B-294DB24DA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C70A1-9272-492E-82B6-BCDD3D4BC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E7864-0EF5-4C3C-ACC7-0DEAA9BFB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7CA-6AF6-4AC1-9EF7-E9E64D4C5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46E7-8444-4DA8-98B7-399AA05191CC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11D25-8127-4461-BAEF-BF54AAC5B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A6643-95A3-442A-80C8-0993B10D5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9B47-AADB-49F7-BA26-6FA6E5963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672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74FBB-4E88-4B79-9CE5-82304D989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D38DFA-C0CE-482B-9BBF-62D208517B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5B126-E4D9-4094-9C68-C0F0AA1C3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3A224-8CCF-4121-A7F6-97D1C500C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46E7-8444-4DA8-98B7-399AA05191CC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33770-FAA7-4D9C-B6BD-85F881BC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96E68-A8B8-4AE4-8CF1-5E90442C9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9B47-AADB-49F7-BA26-6FA6E5963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79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F72AF8-956D-49F4-8B69-06350EE4C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7D7F3-C872-4304-9DE3-2556575DA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D223F-0D03-45AF-AEFF-17AB43C066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646E7-8444-4DA8-98B7-399AA05191CC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70961-A49E-43A2-887C-64E93472C6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F163-2F42-48FF-B847-E1FE3E5A5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69B47-AADB-49F7-BA26-6FA6E5963B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50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MN4JZ8crVY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MN4JZ8crVY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url=https%3A%2F%2Fwww.shutterstock.com%2Fsearch%2F8%2Byear%2Bold%2Bgirl%2Basian&amp;psig=AOvVaw10tWSC7tjQ6CakJuxnHvvL&amp;ust=1611324412980000&amp;source=images&amp;cd=vfe&amp;ved=0CAIQjRxqFwoTCMDNnquZre4CFQAAAAAdAAAAABAD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url=https%3A%2F%2Fwww.parentingskillsblog.com%2Fparenting_skills_blog_fro%2F2012%2F04%2Fdraft-2-2-1.html&amp;psig=AOvVaw1soR_4XN7ZQxFsfnJgmO-k&amp;ust=1611325930187000&amp;source=images&amp;cd=vfe&amp;ved=0CAIQjRxqFwoTCOCN5f6ere4CFQAAAAAdAAAAABAD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8F19351B-4937-4BF4-B0C8-BB8FB43B9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0D6AAD41-BFBC-4B3E-A740-6E9F439489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5610" r="3554" b="9464"/>
          <a:stretch/>
        </p:blipFill>
        <p:spPr>
          <a:xfrm>
            <a:off x="10367889" y="3474720"/>
            <a:ext cx="1617785" cy="13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36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9B7DCF-FCAD-4911-B5AB-F9A8D0BC70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5" r="9091" b="12209"/>
          <a:stretch/>
        </p:blipFill>
        <p:spPr>
          <a:xfrm>
            <a:off x="-112521" y="-351682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AD4568-860F-4E58-B845-12B87A2B4B52}"/>
              </a:ext>
            </a:extLst>
          </p:cNvPr>
          <p:cNvSpPr txBox="1"/>
          <p:nvPr/>
        </p:nvSpPr>
        <p:spPr>
          <a:xfrm>
            <a:off x="524582" y="716626"/>
            <a:ext cx="4065563" cy="3773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dirty="0">
                <a:effectLst/>
              </a:rPr>
              <a:t>Dear God,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dirty="0">
                <a:effectLst/>
              </a:rPr>
              <a:t>Thank you for our friends.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dirty="0">
                <a:effectLst/>
              </a:rPr>
              <a:t>For the fun we have </a:t>
            </a:r>
            <a:r>
              <a:rPr lang="en-US" sz="2400" dirty="0"/>
              <a:t>t</a:t>
            </a:r>
            <a:r>
              <a:rPr lang="en-US" sz="2400" dirty="0">
                <a:effectLst/>
              </a:rPr>
              <a:t>ogether 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dirty="0">
                <a:effectLst/>
              </a:rPr>
              <a:t>and the good times.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dirty="0">
                <a:effectLst/>
              </a:rPr>
              <a:t>We’re sorry for the times 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dirty="0">
                <a:effectLst/>
              </a:rPr>
              <a:t>when we let each other down.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dirty="0">
                <a:effectLst/>
              </a:rPr>
              <a:t>Please help us to forgive each other 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dirty="0">
                <a:effectLst/>
              </a:rPr>
              <a:t>and to put things right 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dirty="0">
                <a:effectLst/>
              </a:rPr>
              <a:t>when we need to.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400" dirty="0">
                <a:effectLst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3894222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8F19351B-4937-4BF4-B0C8-BB8FB43B9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0D6AAD41-BFBC-4B3E-A740-6E9F439489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5610" r="3554" b="9464"/>
          <a:stretch/>
        </p:blipFill>
        <p:spPr>
          <a:xfrm>
            <a:off x="10367889" y="3474720"/>
            <a:ext cx="1617785" cy="13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75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17C239-EB47-4B83-8BC8-10794D3557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8"/>
          <a:stretch/>
        </p:blipFill>
        <p:spPr>
          <a:xfrm>
            <a:off x="7076049" y="917992"/>
            <a:ext cx="4267940" cy="3921294"/>
          </a:xfrm>
          <a:prstGeom prst="rect">
            <a:avLst/>
          </a:prstGeom>
        </p:spPr>
      </p:pic>
      <p:pic>
        <p:nvPicPr>
          <p:cNvPr id="1026" name="Picture 2" descr="8 Year Old Girl Asian Images, Stock Photos &amp; Vectors | Shutterstock">
            <a:hlinkClick r:id="rId3"/>
            <a:extLst>
              <a:ext uri="{FF2B5EF4-FFF2-40B4-BE49-F238E27FC236}">
                <a16:creationId xmlns:a16="http://schemas.microsoft.com/office/drawing/2014/main" id="{68428280-01CD-400F-887B-1658FE522C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8"/>
          <a:stretch/>
        </p:blipFill>
        <p:spPr bwMode="auto">
          <a:xfrm>
            <a:off x="932718" y="913813"/>
            <a:ext cx="5891842" cy="388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150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20A3ED-761E-44F1-A554-AB38B6F8B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04" y="480270"/>
            <a:ext cx="4956312" cy="587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36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6192AC99-5226-46EF-B232-072F15F3F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403" y="643467"/>
            <a:ext cx="580319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4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9F4A3D-4CEA-4E7F-802D-75E080660E3B}"/>
              </a:ext>
            </a:extLst>
          </p:cNvPr>
          <p:cNvSpPr txBox="1"/>
          <p:nvPr/>
        </p:nvSpPr>
        <p:spPr>
          <a:xfrm>
            <a:off x="791745" y="506898"/>
            <a:ext cx="5940359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What would happen if….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378DF7-7B4B-4899-881A-C503C271368B}"/>
              </a:ext>
            </a:extLst>
          </p:cNvPr>
          <p:cNvSpPr txBox="1"/>
          <p:nvPr/>
        </p:nvSpPr>
        <p:spPr>
          <a:xfrm>
            <a:off x="6861241" y="4825688"/>
            <a:ext cx="4946446" cy="2032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rgbClr val="000000"/>
                </a:solidFill>
              </a:rPr>
              <a:t>Your best friend shared your secret with somebody else?</a:t>
            </a:r>
          </a:p>
        </p:txBody>
      </p:sp>
      <p:pic>
        <p:nvPicPr>
          <p:cNvPr id="8" name="Picture 7" descr="A picture containing tree, person, outdoor, young&#10;&#10;Description automatically generated">
            <a:extLst>
              <a:ext uri="{FF2B5EF4-FFF2-40B4-BE49-F238E27FC236}">
                <a16:creationId xmlns:a16="http://schemas.microsoft.com/office/drawing/2014/main" id="{0465B521-DA25-4F6B-ADFB-CEF4414A2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449" y="1555142"/>
            <a:ext cx="5439686" cy="362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9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9F4A3D-4CEA-4E7F-802D-75E080660E3B}"/>
              </a:ext>
            </a:extLst>
          </p:cNvPr>
          <p:cNvSpPr txBox="1"/>
          <p:nvPr/>
        </p:nvSpPr>
        <p:spPr>
          <a:xfrm>
            <a:off x="778492" y="533402"/>
            <a:ext cx="5940359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What would happen if….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378DF7-7B4B-4899-881A-C503C271368B}"/>
              </a:ext>
            </a:extLst>
          </p:cNvPr>
          <p:cNvSpPr txBox="1"/>
          <p:nvPr/>
        </p:nvSpPr>
        <p:spPr>
          <a:xfrm>
            <a:off x="6728719" y="5075583"/>
            <a:ext cx="4706803" cy="1449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rgbClr val="000000"/>
                </a:solidFill>
              </a:rPr>
              <a:t>Your best friend left you out of a game?</a:t>
            </a:r>
          </a:p>
        </p:txBody>
      </p:sp>
      <p:pic>
        <p:nvPicPr>
          <p:cNvPr id="5" name="Picture 4" descr="A picture containing outdoor, person&#10;&#10;Description automatically generated">
            <a:extLst>
              <a:ext uri="{FF2B5EF4-FFF2-40B4-BE49-F238E27FC236}">
                <a16:creationId xmlns:a16="http://schemas.microsoft.com/office/drawing/2014/main" id="{94C1D635-071F-4323-B7F7-D8B088381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794" y="1829835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8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9F4A3D-4CEA-4E7F-802D-75E080660E3B}"/>
              </a:ext>
            </a:extLst>
          </p:cNvPr>
          <p:cNvSpPr txBox="1"/>
          <p:nvPr/>
        </p:nvSpPr>
        <p:spPr>
          <a:xfrm>
            <a:off x="804997" y="480392"/>
            <a:ext cx="5940359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What would happen if….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378DF7-7B4B-4899-881A-C503C271368B}"/>
              </a:ext>
            </a:extLst>
          </p:cNvPr>
          <p:cNvSpPr txBox="1"/>
          <p:nvPr/>
        </p:nvSpPr>
        <p:spPr>
          <a:xfrm>
            <a:off x="8053936" y="3941916"/>
            <a:ext cx="4706803" cy="3788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rgbClr val="000000"/>
                </a:solidFill>
              </a:rPr>
              <a:t>Your best friend lied to you?</a:t>
            </a:r>
          </a:p>
        </p:txBody>
      </p:sp>
      <p:pic>
        <p:nvPicPr>
          <p:cNvPr id="7" name="Picture 2" descr="10 Methods for Teaching Your Children to Argue with Logic - Character  Building from KidsDiscuss.com">
            <a:hlinkClick r:id="rId3"/>
            <a:extLst>
              <a:ext uri="{FF2B5EF4-FFF2-40B4-BE49-F238E27FC236}">
                <a16:creationId xmlns:a16="http://schemas.microsoft.com/office/drawing/2014/main" id="{A3EEFAC7-4AE5-458B-ABC6-104D28492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897" y="1823040"/>
            <a:ext cx="5520583" cy="414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43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9F4A3D-4CEA-4E7F-802D-75E080660E3B}"/>
              </a:ext>
            </a:extLst>
          </p:cNvPr>
          <p:cNvSpPr txBox="1"/>
          <p:nvPr/>
        </p:nvSpPr>
        <p:spPr>
          <a:xfrm>
            <a:off x="804997" y="361123"/>
            <a:ext cx="5940359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What would happen if….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378DF7-7B4B-4899-881A-C503C271368B}"/>
              </a:ext>
            </a:extLst>
          </p:cNvPr>
          <p:cNvSpPr txBox="1"/>
          <p:nvPr/>
        </p:nvSpPr>
        <p:spPr>
          <a:xfrm>
            <a:off x="7139537" y="5422036"/>
            <a:ext cx="4706803" cy="1435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rgbClr val="000000"/>
                </a:solidFill>
              </a:rPr>
              <a:t>Your best friend called you an unkind name?</a:t>
            </a:r>
          </a:p>
        </p:txBody>
      </p:sp>
      <p:pic>
        <p:nvPicPr>
          <p:cNvPr id="5" name="Picture 4" descr="A picture containing person, ground&#10;&#10;Description automatically generated">
            <a:extLst>
              <a:ext uri="{FF2B5EF4-FFF2-40B4-BE49-F238E27FC236}">
                <a16:creationId xmlns:a16="http://schemas.microsoft.com/office/drawing/2014/main" id="{825E27F3-5514-437B-B8C4-FB60C79FC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761" y="1393334"/>
            <a:ext cx="6219113" cy="414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3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eddy&#10;&#10;Description automatically generated">
            <a:extLst>
              <a:ext uri="{FF2B5EF4-FFF2-40B4-BE49-F238E27FC236}">
                <a16:creationId xmlns:a16="http://schemas.microsoft.com/office/drawing/2014/main" id="{9C75FF0C-115B-499E-AAA6-F57E84FC3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40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107</Words>
  <Application>Microsoft Office PowerPoint</Application>
  <PresentationFormat>Widescreen</PresentationFormat>
  <Paragraphs>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Kelly</dc:creator>
  <cp:lastModifiedBy>Jane Kelly</cp:lastModifiedBy>
  <cp:revision>9</cp:revision>
  <dcterms:created xsi:type="dcterms:W3CDTF">2021-01-21T14:31:21Z</dcterms:created>
  <dcterms:modified xsi:type="dcterms:W3CDTF">2021-01-26T14:42:05Z</dcterms:modified>
</cp:coreProperties>
</file>