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6" r:id="rId2"/>
    <p:sldId id="277" r:id="rId3"/>
    <p:sldId id="278" r:id="rId4"/>
    <p:sldId id="28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18"/>
  </p:normalViewPr>
  <p:slideViewPr>
    <p:cSldViewPr snapToGrid="0" snapToObjects="1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AF0F3-55C7-1D4D-B65F-9F4021B11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A89B71-9F6A-5D48-AC8B-912B68927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D5FD9-E4BC-B14B-B7EF-74E7D7895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3A895-5901-F446-A20E-C72945662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8A5B6-A433-374D-8066-D252C5738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8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97135-5DBE-B249-B805-EB8904249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08833D-3F15-F741-ACA7-DA51F07B5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447C9-5AA9-BD4B-B13E-DDB1982B5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665D7-707D-8747-98DE-B538E5A02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8FE57-D60A-B546-9ADF-07D29EFE6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6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E22C06-E577-764F-A534-CF94B048C0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215A5-5F51-774B-AD2C-3E9E07E01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CA571-4AC0-6F40-843A-ACF4B714C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EF1FC-130B-2242-904C-981D369F5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B2FD7-3B72-7D48-8EA8-62E6A1C9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79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34B11-2D0E-FC4C-A20E-59FC09EC6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4C99F-D311-9647-BE57-0BAA5F15A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939C0-CC3A-8C4D-AA6E-0121985A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6EFE1-E1DD-A548-8FFB-99B3ABD8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AE494-3A7D-A644-BBB8-1AE532B8A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6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D2BD1-35B0-CC44-8303-CFA866767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9C7CC-B025-DB4E-9E7E-AB925A196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DA28D-7D7B-D74C-9C0B-1E579657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2F2AD-BC0B-4C44-9B7C-C120730FB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D0E90-E37D-DC47-A6AF-80515CFA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2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C5CAC-44AE-3C4C-BC14-6AB071C4A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88E15-06BE-4A44-BD3B-51B5F1A5C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4D0B08-032C-014E-9F41-5A9BB3D2C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193FC5-754C-0D42-B6AB-CEEC4ED3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5FAE8-935C-E141-8FDD-BF0D054E5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78933-ABC9-DE4D-A306-0050D5BF9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2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87F0-FC1E-284E-AE52-A7AA3B4F7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DE68F-8134-7743-9766-8CF670A55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F18418-8EC6-3E45-87F1-FF7C93291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64CA54-1F64-4145-92EA-8FC97D35BF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95967D-8728-FF40-BF0C-6F7E426F52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DEEA28-694A-3F40-8386-DC29E35E4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5ACFDB-C5C8-9E45-9DA2-BCF559E10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B3BBBE-117B-D74A-8E91-6BE19885C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0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88697-E946-E546-A9C0-0EA9F2D57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8BD15C-17A1-DC4E-8367-7C57AF401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E4683E-C86D-204C-8393-83F0D12A9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FF0048-8C85-314A-A73D-AF0CE9557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5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8808EE-6CFF-3145-A57F-A0FCF824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2294FA-4C2E-B046-9E78-03531BDA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ECC212-5842-464A-965C-D9E8D5B8B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1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D88FB-EC7F-FD48-A30D-5BB44A77E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F69A3-0120-D54C-B0C5-DA526C06A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AD41E5-ECF1-6841-AFD9-FA7ABEBB1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263F1-F0D7-1840-8A9C-CC8D4355F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88B1F-707E-0849-A742-4D1D6564C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3A0377-FA1E-9F45-8BFD-2BD1C0A6F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C3CD5-E234-D345-8BFD-DA0FA2FCB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C61B95-8801-9848-A82A-47997AB5A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4F9E6-4CD5-E744-96EC-126805B13E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57031D-0234-5C4A-8986-609DFD3BC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AB8CF4-9CCE-3246-AB83-09F383CF4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D5F058-0DAC-EC43-A4E0-502797A5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960004-A33D-AB4A-A6DD-DFFC35527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331C5-9537-6540-868D-845B28793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F71C2-2F73-3B45-87DD-D85A7D8322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7B671-3397-A641-9452-AC71007C1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039DC-791F-A744-ABDF-8F7476249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1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ujeresconciencia.com/2019/05/31/mae-jemison-la-nina-que-sonaba-con-ir-al-espacio-y-se-convirtio-en-la-primera-mujer-afroamericana-que-lo-consiguio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jeknetwork.typepad.com/networking/2009/05/how-do-i-help-others-network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ileofbabies.com/crafting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DE5ACC3-3E3B-4205-AD6F-D41460D88740}"/>
              </a:ext>
            </a:extLst>
          </p:cNvPr>
          <p:cNvSpPr txBox="1"/>
          <p:nvPr/>
        </p:nvSpPr>
        <p:spPr>
          <a:xfrm>
            <a:off x="1632857" y="1485900"/>
            <a:ext cx="971549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/>
              <a:t>Trailblazer – some</a:t>
            </a:r>
            <a:r>
              <a:rPr lang="en-GB" sz="5400" dirty="0">
                <a:latin typeface="Calibri" panose="020F0502020204030204" pitchFamily="34" charset="0"/>
                <a:cs typeface="Times New Roman" panose="02020603050405020304" pitchFamily="18" charset="0"/>
              </a:rPr>
              <a:t>one </a:t>
            </a:r>
            <a:r>
              <a:rPr lang="en-GB" sz="5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who changes something for the better and inspires other people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2394332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0205D939-00C4-4F2E-9797-3170DD040D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E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8EE4E44-1403-472B-8C01-D354CB8F5A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56866" y="480060"/>
            <a:ext cx="545812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7DC6D70-C3A9-4079-8678-98632EA743B2}"/>
              </a:ext>
            </a:extLst>
          </p:cNvPr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/>
        </p:blipFill>
        <p:spPr>
          <a:xfrm>
            <a:off x="6421035" y="643467"/>
            <a:ext cx="5129784" cy="5571066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583CCE40-4C5F-42D3-86D9-7892AD1E9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5458121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ow a Pro Surfer Keeps Her Hair Healthy at the Beach | Glamour">
            <a:extLst>
              <a:ext uri="{FF2B5EF4-FFF2-40B4-BE49-F238E27FC236}">
                <a16:creationId xmlns:a16="http://schemas.microsoft.com/office/drawing/2014/main" id="{CC46E97B-6B67-4A4E-B472-DE0BA52FC0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 b="-1"/>
          <a:stretch/>
        </p:blipFill>
        <p:spPr bwMode="auto">
          <a:xfrm>
            <a:off x="641180" y="643467"/>
            <a:ext cx="5129784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9761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939DC68-85FF-4605-A0EC-2E448555E69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641273" y="1355272"/>
            <a:ext cx="5442176" cy="3526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713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CE8CDFC-DFA1-482E-8DC7-91099D71E2F6}"/>
              </a:ext>
            </a:extLst>
          </p:cNvPr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031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P PowerPoint template" id="{779CA82B-C041-3247-A36F-CB801CBF42AC}" vid="{3F7F9E61-6BBA-6E47-BC41-731A9E3515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KS1 Reflection 2</Template>
  <TotalTime>34</TotalTime>
  <Words>13</Words>
  <Application>Microsoft Office PowerPoint</Application>
  <PresentationFormat>Widescreen</PresentationFormat>
  <Paragraphs>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Hope Key Stage 1 Reflection 2</dc:title>
  <dc:creator>Sue Bowen</dc:creator>
  <cp:lastModifiedBy>Jane Kelly</cp:lastModifiedBy>
  <cp:revision>42</cp:revision>
  <dcterms:created xsi:type="dcterms:W3CDTF">2021-06-03T07:56:20Z</dcterms:created>
  <dcterms:modified xsi:type="dcterms:W3CDTF">2022-02-24T16:05:02Z</dcterms:modified>
</cp:coreProperties>
</file>