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1" r:id="rId2"/>
    <p:sldId id="272" r:id="rId3"/>
    <p:sldId id="275" r:id="rId4"/>
    <p:sldId id="278" r:id="rId5"/>
    <p:sldId id="281" r:id="rId6"/>
    <p:sldId id="280" r:id="rId7"/>
    <p:sldId id="27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18"/>
  </p:normalViewPr>
  <p:slideViewPr>
    <p:cSldViewPr snapToGrid="0" snapToObjects="1">
      <p:cViewPr varScale="1">
        <p:scale>
          <a:sx n="86" d="100"/>
          <a:sy n="86" d="100"/>
        </p:scale>
        <p:origin x="51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AF0F3-55C7-1D4D-B65F-9F4021B119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A89B71-9F6A-5D48-AC8B-912B68927B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9D5FD9-E4BC-B14B-B7EF-74E7D7895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53A895-5901-F446-A20E-C72945662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68A5B6-A433-374D-8066-D252C57384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783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97135-5DBE-B249-B805-EB8904249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08833D-3F15-F741-ACA7-DA51F07B5F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7447C9-5AA9-BD4B-B13E-DDB1982B5C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F665D7-707D-8747-98DE-B538E5A02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B8FE57-D60A-B546-9ADF-07D29EFE6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966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0E22C06-E577-764F-A534-CF94B048C0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B215A5-5F51-774B-AD2C-3E9E07E015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5CA571-4AC0-6F40-843A-ACF4B714C4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0EF1FC-130B-2242-904C-981D369F5F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6B2FD7-3B72-7D48-8EA8-62E6A1C9C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879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34B11-2D0E-FC4C-A20E-59FC09EC6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34C99F-D311-9647-BE57-0BAA5F15A3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D939C0-CC3A-8C4D-AA6E-0121985A6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66EFE1-E1DD-A548-8FFB-99B3ABD83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8AE494-3A7D-A644-BBB8-1AE532B8A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162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D2BD1-35B0-CC44-8303-CFA866767B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59C7CC-B025-DB4E-9E7E-AB925A196C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5DA28D-7D7B-D74C-9C0B-1E5796579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B2F2AD-BC0B-4C44-9B7C-C120730FB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0D0E90-E37D-DC47-A6AF-80515CFA3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623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C5CAC-44AE-3C4C-BC14-6AB071C4AA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888E15-06BE-4A44-BD3B-51B5F1A5CD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4D0B08-032C-014E-9F41-5A9BB3D2CD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193FC5-754C-0D42-B6AB-CEEC4ED30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65FAE8-935C-E141-8FDD-BF0D054E5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C78933-ABC9-DE4D-A306-0050D5BF9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724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187F0-FC1E-284E-AE52-A7AA3B4F7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4DE68F-8134-7743-9766-8CF670A557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F18418-8EC6-3E45-87F1-FF7C932910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64CA54-1F64-4145-92EA-8FC97D35BF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95967D-8728-FF40-BF0C-6F7E426F52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6DEEA28-694A-3F40-8386-DC29E35E4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5ACFDB-C5C8-9E45-9DA2-BCF559E10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7B3BBBE-117B-D74A-8E91-6BE19885C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807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E88697-E946-E546-A9C0-0EA9F2D57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8BD15C-17A1-DC4E-8367-7C57AF401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E4683E-C86D-204C-8393-83F0D12A9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FF0048-8C85-314A-A73D-AF0CE9557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752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8808EE-6CFF-3145-A57F-A0FCF824D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82294FA-4C2E-B046-9E78-03531BDAB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ECC212-5842-464A-965C-D9E8D5B8B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619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D88FB-EC7F-FD48-A30D-5BB44A77EB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9F69A3-0120-D54C-B0C5-DA526C06AA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AD41E5-ECF1-6841-AFD9-FA7ABEBB1A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3263F1-F0D7-1840-8A9C-CC8D4355F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C88B1F-707E-0849-A742-4D1D6564C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3A0377-FA1E-9F45-8BFD-2BD1C0A6F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412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C3CD5-E234-D345-8BFD-DA0FA2FCB6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C61B95-8801-9848-A82A-47997AB5AC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24F9E6-4CD5-E744-96EC-126805B13E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57031D-0234-5C4A-8986-609DFD3BC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AB8CF4-9CCE-3246-AB83-09F383CF4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D5F058-0DAC-EC43-A4E0-502797A5D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37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960004-A33D-AB4A-A6DD-DFFC35527F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D331C5-9537-6540-868D-845B28793C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7F71C2-2F73-3B45-87DD-D85A7D8322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7B671-3397-A641-9452-AC71007C10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1039DC-791F-A744-ABDF-8F74762492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316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hyperlink" Target="https://www.bing.com/videos/search?q=clean+up+nathan+bryon+you+tube&amp;docid=608016852201381059&amp;mid=A11F6EE2E80A66ABDE34A11F6EE2E80A66ABDE34&amp;view=detail&amp;FORM=VIRE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0F149D2-28A8-49C0-BA67-AB8946E94BD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95" y="4602451"/>
            <a:ext cx="1737511" cy="670618"/>
          </a:xfrm>
          <a:prstGeom prst="rect">
            <a:avLst/>
          </a:prstGeom>
        </p:spPr>
      </p:pic>
      <p:pic>
        <p:nvPicPr>
          <p:cNvPr id="5" name="Picture 4" descr="CleanUp">
            <a:extLst>
              <a:ext uri="{FF2B5EF4-FFF2-40B4-BE49-F238E27FC236}">
                <a16:creationId xmlns:a16="http://schemas.microsoft.com/office/drawing/2014/main" id="{A10FECB8-956E-44DF-A0F0-6F891C1D6C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69659" y="637078"/>
            <a:ext cx="4530039" cy="5520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hlinkClick r:id="rId4"/>
            <a:extLst>
              <a:ext uri="{FF2B5EF4-FFF2-40B4-BE49-F238E27FC236}">
                <a16:creationId xmlns:a16="http://schemas.microsoft.com/office/drawing/2014/main" id="{85B0B67D-4F09-4077-BD31-7B0516039D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97424" y="384834"/>
            <a:ext cx="2655730" cy="1992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8708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D43E06F-8D77-47B8-98BC-2C2B673E029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95" y="4602451"/>
            <a:ext cx="1737511" cy="670618"/>
          </a:xfrm>
          <a:prstGeom prst="rect">
            <a:avLst/>
          </a:prstGeom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EEFA1233-403C-478A-8A59-184B469548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1001" y="1020028"/>
            <a:ext cx="7215075" cy="4635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37979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1246A56-9BFB-4899-AA76-93250C95854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95" y="4602451"/>
            <a:ext cx="1737511" cy="67061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07131CE-4B29-414A-B666-49A73F7D641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21625" y="381740"/>
            <a:ext cx="8877670" cy="5166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9033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1246A56-9BFB-4899-AA76-93250C95854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95" y="4602451"/>
            <a:ext cx="1737511" cy="670618"/>
          </a:xfrm>
          <a:prstGeom prst="rect">
            <a:avLst/>
          </a:prstGeom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5532C106-091D-41D8-8B20-7BE3FAC0BD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290" y="439297"/>
            <a:ext cx="7474998" cy="5512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77553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1246A56-9BFB-4899-AA76-93250C95854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95" y="4602451"/>
            <a:ext cx="1737511" cy="670618"/>
          </a:xfrm>
          <a:prstGeom prst="rect">
            <a:avLst/>
          </a:prstGeom>
        </p:spPr>
      </p:pic>
      <p:pic>
        <p:nvPicPr>
          <p:cNvPr id="3" name="Picture 2" descr="A picture containing person, indoor&#10;&#10;Description automatically generated">
            <a:extLst>
              <a:ext uri="{FF2B5EF4-FFF2-40B4-BE49-F238E27FC236}">
                <a16:creationId xmlns:a16="http://schemas.microsoft.com/office/drawing/2014/main" id="{239EF14D-3BA3-441A-AED3-1D59CBC1861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5231" y="779874"/>
            <a:ext cx="7512674" cy="5367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2336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1246A56-9BFB-4899-AA76-93250C95854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95" y="4602451"/>
            <a:ext cx="1737511" cy="67061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25C471B-9D19-4683-B361-FBA5062FC7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5849" y="229080"/>
            <a:ext cx="6866588" cy="6287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319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1246A56-9BFB-4899-AA76-93250C95854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95" y="4602451"/>
            <a:ext cx="1737511" cy="670618"/>
          </a:xfrm>
          <a:prstGeom prst="rect">
            <a:avLst/>
          </a:prstGeom>
        </p:spPr>
      </p:pic>
      <p:pic>
        <p:nvPicPr>
          <p:cNvPr id="4102" name="Picture 6">
            <a:extLst>
              <a:ext uri="{FF2B5EF4-FFF2-40B4-BE49-F238E27FC236}">
                <a16:creationId xmlns:a16="http://schemas.microsoft.com/office/drawing/2014/main" id="{CC555AC8-642E-4913-9166-D95D618738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1460" y="343558"/>
            <a:ext cx="4796346" cy="4796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picture containing grass, outdoor, person, child&#10;&#10;Description automatically generated">
            <a:extLst>
              <a:ext uri="{FF2B5EF4-FFF2-40B4-BE49-F238E27FC236}">
                <a16:creationId xmlns:a16="http://schemas.microsoft.com/office/drawing/2014/main" id="{2B65E54A-662A-40EA-B410-FFBCB8A91CA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2435" y="343558"/>
            <a:ext cx="5594372" cy="2990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8377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oP PowerPoint template" id="{779CA82B-C041-3247-A36F-CB801CBF42AC}" vid="{3F7F9E61-6BBA-6E47-BC41-731A9E35158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KS1 Reflection 2</Template>
  <TotalTime>1149</TotalTime>
  <Words>0</Words>
  <Application>Microsoft Office PowerPoint</Application>
  <PresentationFormat>Widescreen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Hope Key Stage 1 Reflection 2</dc:title>
  <dc:creator>Sue Bowen</dc:creator>
  <cp:lastModifiedBy>Jane Kelly</cp:lastModifiedBy>
  <cp:revision>60</cp:revision>
  <dcterms:created xsi:type="dcterms:W3CDTF">2021-06-03T07:56:20Z</dcterms:created>
  <dcterms:modified xsi:type="dcterms:W3CDTF">2022-02-24T16:07:50Z</dcterms:modified>
</cp:coreProperties>
</file>