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7" r:id="rId3"/>
    <p:sldId id="272" r:id="rId4"/>
    <p:sldId id="275" r:id="rId5"/>
    <p:sldId id="2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ing.com/videos/search?q=clean+up+nathan+bryon+you+tube&amp;docid=608016852201381059&amp;mid=A11F6EE2E80A66ABDE34A11F6EE2E80A66ABDE34&amp;view=detail&amp;FORM=VIR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eanUp">
            <a:extLst>
              <a:ext uri="{FF2B5EF4-FFF2-40B4-BE49-F238E27FC236}">
                <a16:creationId xmlns:a16="http://schemas.microsoft.com/office/drawing/2014/main" id="{9AD3DC8B-A3F1-478F-9437-578E4EDEF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659" y="637078"/>
            <a:ext cx="4530039" cy="552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94D8DA-9309-42C4-814E-DEB71FEC8D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late with a figurine on it&#10;&#10;Description automatically generated with low confidence">
            <a:extLst>
              <a:ext uri="{FF2B5EF4-FFF2-40B4-BE49-F238E27FC236}">
                <a16:creationId xmlns:a16="http://schemas.microsoft.com/office/drawing/2014/main" id="{85C0057C-CDC4-4BAB-8711-122D375DD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487" y="1243317"/>
            <a:ext cx="6672310" cy="400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080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14D00A-CDA7-4FE3-BCAD-6352E356C58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 descr="A picture containing text, envelope, businesscard&#10;&#10;Description automatically generated">
            <a:extLst>
              <a:ext uri="{FF2B5EF4-FFF2-40B4-BE49-F238E27FC236}">
                <a16:creationId xmlns:a16="http://schemas.microsoft.com/office/drawing/2014/main" id="{854EDC58-7AEF-43F0-B0CB-ADD44D3D6F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262" y="606602"/>
            <a:ext cx="8566951" cy="549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E4EE497-2AE8-4631-A52F-5451CA98B4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1689" y="444166"/>
            <a:ext cx="9649839" cy="44314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8AF2CE-D858-4FA9-8494-757C715948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37760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 God,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giving us Jesus as an inspiration for how to live. </a:t>
            </a: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 us the courage to ask others to help us to make your world a better place.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BADF97F7-6BBB-431C-BF34-6824EB3A3B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2D2FF8-9142-4B32-AB73-E8B2B62E0F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0</TotalTime>
  <Words>37</Words>
  <Application>Microsoft Office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38</cp:revision>
  <dcterms:created xsi:type="dcterms:W3CDTF">2021-06-03T07:56:20Z</dcterms:created>
  <dcterms:modified xsi:type="dcterms:W3CDTF">2022-02-24T16:06:15Z</dcterms:modified>
</cp:coreProperties>
</file>