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73" r:id="rId3"/>
    <p:sldId id="277" r:id="rId4"/>
    <p:sldId id="272" r:id="rId5"/>
    <p:sldId id="275" r:id="rId6"/>
    <p:sldId id="278" r:id="rId7"/>
    <p:sldId id="279" r:id="rId8"/>
    <p:sldId id="280" r:id="rId9"/>
    <p:sldId id="281" r:id="rId10"/>
    <p:sldId id="282" r:id="rId11"/>
    <p:sldId id="285" r:id="rId12"/>
    <p:sldId id="286" r:id="rId13"/>
    <p:sldId id="28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18"/>
  </p:normalViewPr>
  <p:slideViewPr>
    <p:cSldViewPr snapToGrid="0" snapToObjects="1">
      <p:cViewPr varScale="1">
        <p:scale>
          <a:sx n="86" d="100"/>
          <a:sy n="86" d="100"/>
        </p:scale>
        <p:origin x="51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AF0F3-55C7-1D4D-B65F-9F4021B119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A89B71-9F6A-5D48-AC8B-912B68927B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9D5FD9-E4BC-B14B-B7EF-74E7D7895FF9}"/>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9F53A895-5901-F446-A20E-C729456628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68A5B6-A433-374D-8066-D252C573840F}"/>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873783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97135-5DBE-B249-B805-EB8904249E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08833D-3F15-F741-ACA7-DA51F07B5F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7447C9-5AA9-BD4B-B13E-DDB1982B5C43}"/>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50F665D7-707D-8747-98DE-B538E5A02E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B8FE57-D60A-B546-9ADF-07D29EFE628D}"/>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998966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E22C06-E577-764F-A534-CF94B048C0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215A5-5F51-774B-AD2C-3E9E07E015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5CA571-4AC0-6F40-843A-ACF4B714C443}"/>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0D0EF1FC-130B-2242-904C-981D369F5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6B2FD7-3B72-7D48-8EA8-62E6A1C9C925}"/>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300187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34B11-2D0E-FC4C-A20E-59FC09EC67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34C99F-D311-9647-BE57-0BAA5F15A3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D939C0-CC3A-8C4D-AA6E-0121985A61DA}"/>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5466EFE1-E1DD-A548-8FFB-99B3ABD8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8AE494-3A7D-A644-BBB8-1AE532B8A1A7}"/>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627162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D2BD1-35B0-CC44-8303-CFA866767B5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59C7CC-B025-DB4E-9E7E-AB925A196C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5DA28D-7D7B-D74C-9C0B-1E5796579A9F}"/>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33B2F2AD-BC0B-4C44-9B7C-C120730FBA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0D0E90-E37D-DC47-A6AF-80515CFA3537}"/>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1821623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C5CAC-44AE-3C4C-BC14-6AB071C4AA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888E15-06BE-4A44-BD3B-51B5F1A5CD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4D0B08-032C-014E-9F41-5A9BB3D2CD7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193FC5-754C-0D42-B6AB-CEEC4ED30CAC}"/>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6" name="Footer Placeholder 5">
            <a:extLst>
              <a:ext uri="{FF2B5EF4-FFF2-40B4-BE49-F238E27FC236}">
                <a16:creationId xmlns:a16="http://schemas.microsoft.com/office/drawing/2014/main" id="{1665FAE8-935C-E141-8FDD-BF0D054E5B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C78933-ABC9-DE4D-A306-0050D5BF97A8}"/>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308272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187F0-FC1E-284E-AE52-A7AA3B4F75C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B4DE68F-8134-7743-9766-8CF670A557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DF18418-8EC6-3E45-87F1-FF7C932910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64CA54-1F64-4145-92EA-8FC97D35BF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95967D-8728-FF40-BF0C-6F7E426F52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DEEA28-694A-3F40-8386-DC29E35E4F8C}"/>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8" name="Footer Placeholder 7">
            <a:extLst>
              <a:ext uri="{FF2B5EF4-FFF2-40B4-BE49-F238E27FC236}">
                <a16:creationId xmlns:a16="http://schemas.microsoft.com/office/drawing/2014/main" id="{D65ACFDB-C5C8-9E45-9DA2-BCF559E109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7B3BBBE-117B-D74A-8E91-6BE19885C681}"/>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235280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88697-E946-E546-A9C0-0EA9F2D57B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8BD15C-17A1-DC4E-8367-7C57AF401732}"/>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4" name="Footer Placeholder 3">
            <a:extLst>
              <a:ext uri="{FF2B5EF4-FFF2-40B4-BE49-F238E27FC236}">
                <a16:creationId xmlns:a16="http://schemas.microsoft.com/office/drawing/2014/main" id="{BFE4683E-C86D-204C-8393-83F0D12A9B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FF0048-8C85-314A-A73D-AF0CE95572A1}"/>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929752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8808EE-6CFF-3145-A57F-A0FCF824DF6E}"/>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3" name="Footer Placeholder 2">
            <a:extLst>
              <a:ext uri="{FF2B5EF4-FFF2-40B4-BE49-F238E27FC236}">
                <a16:creationId xmlns:a16="http://schemas.microsoft.com/office/drawing/2014/main" id="{E82294FA-4C2E-B046-9E78-03531BDAB58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ECC212-5842-464A-965C-D9E8D5B8B1AB}"/>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4260619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D88FB-EC7F-FD48-A30D-5BB44A77EB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89F69A3-0120-D54C-B0C5-DA526C06AA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AD41E5-ECF1-6841-AFD9-FA7ABEBB1A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3263F1-F0D7-1840-8A9C-CC8D4355F459}"/>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6" name="Footer Placeholder 5">
            <a:extLst>
              <a:ext uri="{FF2B5EF4-FFF2-40B4-BE49-F238E27FC236}">
                <a16:creationId xmlns:a16="http://schemas.microsoft.com/office/drawing/2014/main" id="{ECC88B1F-707E-0849-A742-4D1D6564C7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3A0377-FA1E-9F45-8BFD-2BD1C0A6FED3}"/>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4279412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C3CD5-E234-D345-8BFD-DA0FA2FCB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C61B95-8801-9848-A82A-47997AB5AC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C24F9E6-4CD5-E744-96EC-126805B13E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57031D-0234-5C4A-8986-609DFD3BC894}"/>
              </a:ext>
            </a:extLst>
          </p:cNvPr>
          <p:cNvSpPr>
            <a:spLocks noGrp="1"/>
          </p:cNvSpPr>
          <p:nvPr>
            <p:ph type="dt" sz="half" idx="10"/>
          </p:nvPr>
        </p:nvSpPr>
        <p:spPr/>
        <p:txBody>
          <a:bodyPr/>
          <a:lstStyle/>
          <a:p>
            <a:fld id="{1918FF51-AD92-9A41-972C-B9E184C75B97}" type="datetimeFigureOut">
              <a:rPr lang="en-US" smtClean="0"/>
              <a:t>2/24/2022</a:t>
            </a:fld>
            <a:endParaRPr lang="en-US"/>
          </a:p>
        </p:txBody>
      </p:sp>
      <p:sp>
        <p:nvSpPr>
          <p:cNvPr id="6" name="Footer Placeholder 5">
            <a:extLst>
              <a:ext uri="{FF2B5EF4-FFF2-40B4-BE49-F238E27FC236}">
                <a16:creationId xmlns:a16="http://schemas.microsoft.com/office/drawing/2014/main" id="{EEAB8CF4-9CCE-3246-AB83-09F383CF4D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D5F058-0DAC-EC43-A4E0-502797A5DA4E}"/>
              </a:ext>
            </a:extLst>
          </p:cNvPr>
          <p:cNvSpPr>
            <a:spLocks noGrp="1"/>
          </p:cNvSpPr>
          <p:nvPr>
            <p:ph type="sldNum" sz="quarter" idx="12"/>
          </p:nvPr>
        </p:nvSpPr>
        <p:spPr/>
        <p:txBody>
          <a:bodyPr/>
          <a:lstStyle/>
          <a:p>
            <a:fld id="{3F702166-096A-6147-A555-1EA37B3E826B}" type="slidenum">
              <a:rPr lang="en-US" smtClean="0"/>
              <a:t>‹#›</a:t>
            </a:fld>
            <a:endParaRPr lang="en-US"/>
          </a:p>
        </p:txBody>
      </p:sp>
    </p:spTree>
    <p:extLst>
      <p:ext uri="{BB962C8B-B14F-4D97-AF65-F5344CB8AC3E}">
        <p14:creationId xmlns:p14="http://schemas.microsoft.com/office/powerpoint/2010/main" val="379037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960004-A33D-AB4A-A6DD-DFFC35527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D331C5-9537-6540-868D-845B28793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7F71C2-2F73-3B45-87DD-D85A7D8322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18FF51-AD92-9A41-972C-B9E184C75B97}" type="datetimeFigureOut">
              <a:rPr lang="en-US" smtClean="0"/>
              <a:t>2/24/2022</a:t>
            </a:fld>
            <a:endParaRPr lang="en-US"/>
          </a:p>
        </p:txBody>
      </p:sp>
      <p:sp>
        <p:nvSpPr>
          <p:cNvPr id="5" name="Footer Placeholder 4">
            <a:extLst>
              <a:ext uri="{FF2B5EF4-FFF2-40B4-BE49-F238E27FC236}">
                <a16:creationId xmlns:a16="http://schemas.microsoft.com/office/drawing/2014/main" id="{77C7B671-3397-A641-9452-AC71007C10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1039DC-791F-A744-ABDF-8F74762492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702166-096A-6147-A555-1EA37B3E826B}" type="slidenum">
              <a:rPr lang="en-US" smtClean="0"/>
              <a:t>‹#›</a:t>
            </a:fld>
            <a:endParaRPr lang="en-US"/>
          </a:p>
        </p:txBody>
      </p:sp>
    </p:spTree>
    <p:extLst>
      <p:ext uri="{BB962C8B-B14F-4D97-AF65-F5344CB8AC3E}">
        <p14:creationId xmlns:p14="http://schemas.microsoft.com/office/powerpoint/2010/main" val="575316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bing.com/videos/search?q=look+up+nathan+bryon+you+tube&amp;docid=608011951636440658&amp;mid=52F57B6A46C90F9BADC752F57B6A46C90F9BADC7&amp;view=detail&amp;FORM=VIRE"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https://www.youtube.com/watch?v=lDAGaG_PCq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F149D2-28A8-49C0-BA67-AB8946E94B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11" name="Picture 2">
            <a:hlinkClick r:id="rId3"/>
            <a:extLst>
              <a:ext uri="{FF2B5EF4-FFF2-40B4-BE49-F238E27FC236}">
                <a16:creationId xmlns:a16="http://schemas.microsoft.com/office/drawing/2014/main" id="{944419AA-4456-4398-981F-3B04C940C50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53036" y="571265"/>
            <a:ext cx="2655730" cy="199248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41948250. sx318 ">
            <a:extLst>
              <a:ext uri="{FF2B5EF4-FFF2-40B4-BE49-F238E27FC236}">
                <a16:creationId xmlns:a16="http://schemas.microsoft.com/office/drawing/2014/main" id="{77586D98-A1E3-43A9-9FB8-A479E4446BE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77907" y="472138"/>
            <a:ext cx="4737370" cy="5824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708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9218" name="Picture 2">
            <a:extLst>
              <a:ext uri="{FF2B5EF4-FFF2-40B4-BE49-F238E27FC236}">
                <a16:creationId xmlns:a16="http://schemas.microsoft.com/office/drawing/2014/main" id="{EF51E74B-4F72-4355-9907-4B095FD268D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3503" y="1178510"/>
            <a:ext cx="6162583" cy="4621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45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10242" name="Picture 2" descr="When the 10 brothers arrived to buy grain, Joseph recognised them but did not let on who he was. The brothers bowed down before him not knowing it was their brother Joseph. Joseph accused his brothers of being spies. – Slide 5">
            <a:extLst>
              <a:ext uri="{FF2B5EF4-FFF2-40B4-BE49-F238E27FC236}">
                <a16:creationId xmlns:a16="http://schemas.microsoft.com/office/drawing/2014/main" id="{4AD6959E-9F7C-4F0C-A37C-7FE24833677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7689" y="1249532"/>
            <a:ext cx="6233604" cy="4675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046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5" name="Picture 4" descr="A picture containing text, nature, night sky&#10;&#10;Description automatically generated">
            <a:extLst>
              <a:ext uri="{FF2B5EF4-FFF2-40B4-BE49-F238E27FC236}">
                <a16:creationId xmlns:a16="http://schemas.microsoft.com/office/drawing/2014/main" id="{325D704B-9FEE-4AB2-9170-D749040A9D6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7565" y="279091"/>
            <a:ext cx="9075938" cy="5105215"/>
          </a:xfrm>
          <a:prstGeom prst="rect">
            <a:avLst/>
          </a:prstGeom>
        </p:spPr>
      </p:pic>
    </p:spTree>
    <p:extLst>
      <p:ext uri="{BB962C8B-B14F-4D97-AF65-F5344CB8AC3E}">
        <p14:creationId xmlns:p14="http://schemas.microsoft.com/office/powerpoint/2010/main" val="916863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3" name="Picture 2">
            <a:extLst>
              <a:ext uri="{FF2B5EF4-FFF2-40B4-BE49-F238E27FC236}">
                <a16:creationId xmlns:a16="http://schemas.microsoft.com/office/drawing/2014/main" id="{7E4C088F-A15F-4033-A173-9E158692145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21293" y="1288372"/>
            <a:ext cx="7010400" cy="5257800"/>
          </a:xfrm>
          <a:prstGeom prst="rect">
            <a:avLst/>
          </a:prstGeom>
        </p:spPr>
      </p:pic>
      <p:pic>
        <p:nvPicPr>
          <p:cNvPr id="7" name="Picture 6" descr="A picture containing sport, swimming&#10;&#10;Description automatically generated">
            <a:extLst>
              <a:ext uri="{FF2B5EF4-FFF2-40B4-BE49-F238E27FC236}">
                <a16:creationId xmlns:a16="http://schemas.microsoft.com/office/drawing/2014/main" id="{906A64C2-952F-4C58-A1C2-02F3A5D7C87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31114" y="265589"/>
            <a:ext cx="4759913" cy="2379957"/>
          </a:xfrm>
          <a:prstGeom prst="rect">
            <a:avLst/>
          </a:prstGeom>
        </p:spPr>
      </p:pic>
    </p:spTree>
    <p:extLst>
      <p:ext uri="{BB962C8B-B14F-4D97-AF65-F5344CB8AC3E}">
        <p14:creationId xmlns:p14="http://schemas.microsoft.com/office/powerpoint/2010/main" val="884739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16582D7-5BCA-433E-B024-F0C1C1CB16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8" name="Picture 7" descr="A picture containing timeline&#10;&#10;Description automatically generated">
            <a:extLst>
              <a:ext uri="{FF2B5EF4-FFF2-40B4-BE49-F238E27FC236}">
                <a16:creationId xmlns:a16="http://schemas.microsoft.com/office/drawing/2014/main" id="{49476B1A-4DA0-483A-A101-16D66476C57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18912" y="295459"/>
            <a:ext cx="5726097" cy="6353916"/>
          </a:xfrm>
          <a:prstGeom prst="rect">
            <a:avLst/>
          </a:prstGeom>
        </p:spPr>
      </p:pic>
    </p:spTree>
    <p:extLst>
      <p:ext uri="{BB962C8B-B14F-4D97-AF65-F5344CB8AC3E}">
        <p14:creationId xmlns:p14="http://schemas.microsoft.com/office/powerpoint/2010/main" val="904734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16582D7-5BCA-433E-B024-F0C1C1CB16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2052" name="Picture 4">
            <a:extLst>
              <a:ext uri="{FF2B5EF4-FFF2-40B4-BE49-F238E27FC236}">
                <a16:creationId xmlns:a16="http://schemas.microsoft.com/office/drawing/2014/main" id="{37C37598-62CA-4313-BFC2-3F9F136C014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9804" y="1183505"/>
            <a:ext cx="809625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a:hlinkClick r:id="rId4"/>
            <a:extLst>
              <a:ext uri="{FF2B5EF4-FFF2-40B4-BE49-F238E27FC236}">
                <a16:creationId xmlns:a16="http://schemas.microsoft.com/office/drawing/2014/main" id="{107FB726-CCED-439A-BB9C-67A65006DBA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869072" y="1183505"/>
            <a:ext cx="1839693" cy="1380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247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D43E06F-8D77-47B8-98BC-2C2B673E02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3076" name="Picture 4" descr="Once there was a young man called Joseph and he lived with his father Jacob and 11 other brothers in the land of Canaan. Joseph was the favourite child of his father and one day he was given a coat of many colours. This made the other brothers very jealous and they hated Joseph. – Slide 1">
            <a:extLst>
              <a:ext uri="{FF2B5EF4-FFF2-40B4-BE49-F238E27FC236}">
                <a16:creationId xmlns:a16="http://schemas.microsoft.com/office/drawing/2014/main" id="{037F859D-7E24-4CD8-AD5C-0E51DCBAF88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34827" y="1096392"/>
            <a:ext cx="6260237" cy="4695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797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4100" name="Picture 4" descr="One day Joseph had a dream and he told his brothers that in the dream they were all binding sheaves of wheat and all the brothers’ wheat bowed down to Joseph’s wheat. This made the brothers hate him even more and they said to Joseph ‘Shall you rule over us?’ – Slide 2">
            <a:extLst>
              <a:ext uri="{FF2B5EF4-FFF2-40B4-BE49-F238E27FC236}">
                <a16:creationId xmlns:a16="http://schemas.microsoft.com/office/drawing/2014/main" id="{2C637961-B8F7-4D15-9766-60F4C198C16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43705" y="841159"/>
            <a:ext cx="6588711" cy="4941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903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5122" name="Picture 2" descr="Then Joseph had another dream and he told his brothers and father about it. This time the sun and moon and 11 stars bowed down to Joseph. It made his brothers hate him more than ever and even his father wondered what was meant by the dream. – Slide 3">
            <a:extLst>
              <a:ext uri="{FF2B5EF4-FFF2-40B4-BE49-F238E27FC236}">
                <a16:creationId xmlns:a16="http://schemas.microsoft.com/office/drawing/2014/main" id="{2F4BA887-1E57-4C81-BF64-71AF7B39F17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94626" y="1020932"/>
            <a:ext cx="6384524" cy="4788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755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6146" name="Picture 2" descr="One day Jacob wanted to know if his sons were doing their job properly and looking after his sheep. So he sent Joseph to find out but he could not find them. Then a man saw Joseph and told him that the brothers had gone with their sheep to a place called Dothan. – Slide 4">
            <a:extLst>
              <a:ext uri="{FF2B5EF4-FFF2-40B4-BE49-F238E27FC236}">
                <a16:creationId xmlns:a16="http://schemas.microsoft.com/office/drawing/2014/main" id="{A2F0FA18-D522-4C7A-836D-D707710AAAE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79216" y="889986"/>
            <a:ext cx="6286870" cy="4715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837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7170" name="Picture 2">
            <a:extLst>
              <a:ext uri="{FF2B5EF4-FFF2-40B4-BE49-F238E27FC236}">
                <a16:creationId xmlns:a16="http://schemas.microsoft.com/office/drawing/2014/main" id="{2270B9FA-3053-4F5F-8939-A45E2B82E0D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2885" y="958787"/>
            <a:ext cx="6668610" cy="5001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231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246A56-9BFB-4899-AA76-93250C958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99295" y="4602451"/>
            <a:ext cx="1737511" cy="670618"/>
          </a:xfrm>
          <a:prstGeom prst="rect">
            <a:avLst/>
          </a:prstGeom>
        </p:spPr>
      </p:pic>
      <p:pic>
        <p:nvPicPr>
          <p:cNvPr id="8194" name="Picture 2" descr="Joseph was put in an empty well and felt very sad and afraid. As he sat in the darkness he could hear his brothers above him talking and eating. He cried for help but they ignored him. They had taken his coat of many colours. – Slide 6">
            <a:extLst>
              <a:ext uri="{FF2B5EF4-FFF2-40B4-BE49-F238E27FC236}">
                <a16:creationId xmlns:a16="http://schemas.microsoft.com/office/drawing/2014/main" id="{59CB32CA-3151-4F9B-97B7-745C6FBA42F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08195" y="874450"/>
            <a:ext cx="6579833" cy="4934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2336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oP PowerPoint template" id="{779CA82B-C041-3247-A36F-CB801CBF42AC}" vid="{3F7F9E61-6BBA-6E47-BC41-731A9E351582}"/>
    </a:ext>
  </a:extLst>
</a:theme>
</file>

<file path=docProps/app.xml><?xml version="1.0" encoding="utf-8"?>
<Properties xmlns="http://schemas.openxmlformats.org/officeDocument/2006/extended-properties" xmlns:vt="http://schemas.openxmlformats.org/officeDocument/2006/docPropsVTypes">
  <Template>KS1 Reflection 2</Template>
  <TotalTime>948</TotalTime>
  <Words>0</Words>
  <Application>Microsoft Office PowerPoint</Application>
  <PresentationFormat>Widescreen</PresentationFormat>
  <Paragraphs>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Hope Key Stage 1 Reflection 2</dc:title>
  <dc:creator>Sue Bowen</dc:creator>
  <cp:lastModifiedBy>Jane Kelly</cp:lastModifiedBy>
  <cp:revision>46</cp:revision>
  <dcterms:created xsi:type="dcterms:W3CDTF">2021-06-03T07:56:20Z</dcterms:created>
  <dcterms:modified xsi:type="dcterms:W3CDTF">2022-02-24T16:02:13Z</dcterms:modified>
</cp:coreProperties>
</file>