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2" r:id="rId3"/>
    <p:sldId id="275" r:id="rId4"/>
    <p:sldId id="279" r:id="rId5"/>
    <p:sldId id="278" r:id="rId6"/>
    <p:sldId id="27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bing.com/videos/search?q=look+up+nathan+bryon+you+tube&amp;docid=608011951636440658&amp;mid=52F57B6A46C90F9BADC752F57B6A46C90F9BADC7&amp;view=detail&amp;FORM=VIR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/>
            <a:extLst>
              <a:ext uri="{FF2B5EF4-FFF2-40B4-BE49-F238E27FC236}">
                <a16:creationId xmlns:a16="http://schemas.microsoft.com/office/drawing/2014/main" id="{AC56E108-FC91-472E-9248-E87FF0302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41948250. sx318 ">
            <a:extLst>
              <a:ext uri="{FF2B5EF4-FFF2-40B4-BE49-F238E27FC236}">
                <a16:creationId xmlns:a16="http://schemas.microsoft.com/office/drawing/2014/main" id="{ACF08DB2-2493-45A0-96D6-7C4FC86EE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136" y="472138"/>
            <a:ext cx="4737370" cy="582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B9C74D-EE2D-4CC6-8F3D-83740033644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92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C64829-8B5B-4500-86DE-8AE33F03C5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4" name="Picture 3" descr="A picture containing timeline&#10;&#10;Description automatically generated">
            <a:extLst>
              <a:ext uri="{FF2B5EF4-FFF2-40B4-BE49-F238E27FC236}">
                <a16:creationId xmlns:a16="http://schemas.microsoft.com/office/drawing/2014/main" id="{2A793F20-24DB-4D10-B4EC-939A51A61CF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687" y="188927"/>
            <a:ext cx="10996541" cy="651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8DE68E-20E9-4B9D-9BCF-2D154A36F5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92E172C0-F99C-4A4C-A2CA-68CE2F3773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849" y="683579"/>
            <a:ext cx="8396303" cy="472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75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nature, night sky&#10;&#10;Description automatically generated">
            <a:extLst>
              <a:ext uri="{FF2B5EF4-FFF2-40B4-BE49-F238E27FC236}">
                <a16:creationId xmlns:a16="http://schemas.microsoft.com/office/drawing/2014/main" id="{8E7C2BCF-5498-409D-9939-7D83D55FEB4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852" y="279091"/>
            <a:ext cx="9075938" cy="51052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EECFEF-A5A3-440F-A3CD-A64AC10A51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7790" y="4937760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315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92D2C5-CE28-4A7A-BC06-0B9602F6C6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050331C-3BD0-4EDB-B11E-BE6BC26EA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020" y="4461420"/>
            <a:ext cx="598354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God says, ‘I know the plans that I have for you.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have good plans for you.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don’t plan to hurt you.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plan to give you hope and a good future.’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Jeremiah 29:11</a:t>
            </a: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 descr="A picture containing text, nature, ocean floor&#10;&#10;Description automatically generated">
            <a:extLst>
              <a:ext uri="{FF2B5EF4-FFF2-40B4-BE49-F238E27FC236}">
                <a16:creationId xmlns:a16="http://schemas.microsoft.com/office/drawing/2014/main" id="{FAC3A3F4-5DE7-4BC5-973D-0753AEE6F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669" y="283161"/>
            <a:ext cx="6320900" cy="378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62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5C6928-3EC9-449E-98F3-9E66B4BACBBB}"/>
              </a:ext>
            </a:extLst>
          </p:cNvPr>
          <p:cNvSpPr txBox="1"/>
          <p:nvPr/>
        </p:nvSpPr>
        <p:spPr>
          <a:xfrm>
            <a:off x="5600700" y="1152892"/>
            <a:ext cx="60960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that you have good plans for us all. 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Help us to trust in you.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we look up, help us to imagine what your plans may be,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when we look down, give us courage to live out your plans.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Amen.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4EE56AC3-FF66-4690-B45A-DEAF90A1E2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929" y="914400"/>
            <a:ext cx="3795153" cy="48735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A013E1-3835-4FF6-A3AA-C6DF0DD6344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788882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64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6</TotalTime>
  <Words>91</Words>
  <Application>Microsoft Office PowerPoint</Application>
  <PresentationFormat>Widescreen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46</cp:revision>
  <dcterms:created xsi:type="dcterms:W3CDTF">2021-06-03T07:56:20Z</dcterms:created>
  <dcterms:modified xsi:type="dcterms:W3CDTF">2022-02-28T09:22:05Z</dcterms:modified>
</cp:coreProperties>
</file>