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7" r:id="rId10"/>
    <p:sldId id="27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18"/>
  </p:normalViewPr>
  <p:slideViewPr>
    <p:cSldViewPr snapToGrid="0" snapToObjects="1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AF0F3-55C7-1D4D-B65F-9F4021B11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A89B71-9F6A-5D48-AC8B-912B68927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D5FD9-E4BC-B14B-B7EF-74E7D7895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3A895-5901-F446-A20E-C72945662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8A5B6-A433-374D-8066-D252C5738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8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97135-5DBE-B249-B805-EB8904249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08833D-3F15-F741-ACA7-DA51F07B5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447C9-5AA9-BD4B-B13E-DDB1982B5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665D7-707D-8747-98DE-B538E5A02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8FE57-D60A-B546-9ADF-07D29EFE6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6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E22C06-E577-764F-A534-CF94B048C0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215A5-5F51-774B-AD2C-3E9E07E01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CA571-4AC0-6F40-843A-ACF4B714C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EF1FC-130B-2242-904C-981D369F5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B2FD7-3B72-7D48-8EA8-62E6A1C9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79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34B11-2D0E-FC4C-A20E-59FC09EC6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4C99F-D311-9647-BE57-0BAA5F15A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939C0-CC3A-8C4D-AA6E-0121985A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6EFE1-E1DD-A548-8FFB-99B3ABD8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AE494-3A7D-A644-BBB8-1AE532B8A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6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D2BD1-35B0-CC44-8303-CFA866767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9C7CC-B025-DB4E-9E7E-AB925A196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DA28D-7D7B-D74C-9C0B-1E579657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2F2AD-BC0B-4C44-9B7C-C120730FB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D0E90-E37D-DC47-A6AF-80515CFA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2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C5CAC-44AE-3C4C-BC14-6AB071C4A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88E15-06BE-4A44-BD3B-51B5F1A5C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4D0B08-032C-014E-9F41-5A9BB3D2C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193FC5-754C-0D42-B6AB-CEEC4ED3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5FAE8-935C-E141-8FDD-BF0D054E5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78933-ABC9-DE4D-A306-0050D5BF9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2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87F0-FC1E-284E-AE52-A7AA3B4F7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DE68F-8134-7743-9766-8CF670A55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F18418-8EC6-3E45-87F1-FF7C93291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64CA54-1F64-4145-92EA-8FC97D35BF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95967D-8728-FF40-BF0C-6F7E426F52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DEEA28-694A-3F40-8386-DC29E35E4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5ACFDB-C5C8-9E45-9DA2-BCF559E10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B3BBBE-117B-D74A-8E91-6BE19885C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0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88697-E946-E546-A9C0-0EA9F2D57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8BD15C-17A1-DC4E-8367-7C57AF401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E4683E-C86D-204C-8393-83F0D12A9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FF0048-8C85-314A-A73D-AF0CE9557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5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8808EE-6CFF-3145-A57F-A0FCF824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2294FA-4C2E-B046-9E78-03531BDA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ECC212-5842-464A-965C-D9E8D5B8B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1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D88FB-EC7F-FD48-A30D-5BB44A77E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F69A3-0120-D54C-B0C5-DA526C06A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AD41E5-ECF1-6841-AFD9-FA7ABEBB1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263F1-F0D7-1840-8A9C-CC8D4355F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88B1F-707E-0849-A742-4D1D6564C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3A0377-FA1E-9F45-8BFD-2BD1C0A6F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C3CD5-E234-D345-8BFD-DA0FA2FCB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C61B95-8801-9848-A82A-47997AB5A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4F9E6-4CD5-E744-96EC-126805B13E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57031D-0234-5C4A-8986-609DFD3BC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AB8CF4-9CCE-3246-AB83-09F383CF4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D5F058-0DAC-EC43-A4E0-502797A5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960004-A33D-AB4A-A6DD-DFFC35527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331C5-9537-6540-868D-845B28793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F71C2-2F73-3B45-87DD-D85A7D8322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FF51-AD92-9A41-972C-B9E184C75B97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7B671-3397-A641-9452-AC71007C1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039DC-791F-A744-ABDF-8F7476249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1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CXsZF-sUQ_Q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map&#10;&#10;Description automatically generated">
            <a:extLst>
              <a:ext uri="{FF2B5EF4-FFF2-40B4-BE49-F238E27FC236}">
                <a16:creationId xmlns:a16="http://schemas.microsoft.com/office/drawing/2014/main" id="{35B2CB6A-0EB7-483B-9F37-37ACB23EC90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3697" y="0"/>
            <a:ext cx="5590869" cy="66582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27C1563-534C-42CE-A586-7185DF16AF6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152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F5C6928-3EC9-449E-98F3-9E66B4BACBBB}"/>
              </a:ext>
            </a:extLst>
          </p:cNvPr>
          <p:cNvSpPr txBox="1"/>
          <p:nvPr/>
        </p:nvSpPr>
        <p:spPr>
          <a:xfrm>
            <a:off x="5600700" y="1152892"/>
            <a:ext cx="6096000" cy="4001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Dear God,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Thank you for the things that are important in our lives, our families and friends and our values. </a:t>
            </a:r>
          </a:p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Help us to stand up for what we believe in and respect those who think differently.</a:t>
            </a:r>
            <a:endParaRPr lang="en-GB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Amen.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A picture containing text, indoor, cluttered&#10;&#10;Description automatically generated">
            <a:extLst>
              <a:ext uri="{FF2B5EF4-FFF2-40B4-BE49-F238E27FC236}">
                <a16:creationId xmlns:a16="http://schemas.microsoft.com/office/drawing/2014/main" id="{2219FCAE-DCC1-4E33-BD27-6109F84DF6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929" y="914400"/>
            <a:ext cx="3795153" cy="48735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21A619B-D92B-4C85-BC16-079CD56CE5D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564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34427AF-D345-4EFA-86A8-4040162219E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9420" y="408561"/>
            <a:ext cx="5626402" cy="58560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3429F31-FD48-46E8-A053-DBA49087111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14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hlinkClick r:id="rId2"/>
            <a:extLst>
              <a:ext uri="{FF2B5EF4-FFF2-40B4-BE49-F238E27FC236}">
                <a16:creationId xmlns:a16="http://schemas.microsoft.com/office/drawing/2014/main" id="{AC56E108-FC91-472E-9248-E87FF0302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7424" y="384834"/>
            <a:ext cx="2655730" cy="19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picture containing map&#10;&#10;Description automatically generated">
            <a:extLst>
              <a:ext uri="{FF2B5EF4-FFF2-40B4-BE49-F238E27FC236}">
                <a16:creationId xmlns:a16="http://schemas.microsoft.com/office/drawing/2014/main" id="{35B2CB6A-0EB7-483B-9F37-37ACB23EC90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3697" y="0"/>
            <a:ext cx="5590869" cy="66582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748B69-4982-40C5-9E6A-33FBDA4197D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992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4FD6AFD-1C57-4CD8-BFB1-7BDF95B1E8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43973" y="389106"/>
            <a:ext cx="8164749" cy="60992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1C248F7-94A8-4188-B7B3-3980E35BAF7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205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2F9ED5C-F604-4283-93C4-AED9BA32A5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7564" y="213063"/>
            <a:ext cx="10955045" cy="44477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A712A3C-38A1-436B-9783-2F5FB0030A0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937760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82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8AF193C-17B5-4BCC-B928-E5D941B0F36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7971" y="4875616"/>
            <a:ext cx="1737511" cy="67061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BCDB4A5-4415-4001-8FC0-A608834594C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125" y="157677"/>
            <a:ext cx="9263971" cy="5224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819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72203D9-1DF6-427E-B43F-B6A6FE1590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5358" y="224972"/>
            <a:ext cx="9280494" cy="519465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998F9B-1928-45DB-9D59-C949E612B7B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5852" y="483327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701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172A12A-4A13-4382-8B84-A76E500642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2700" y="368300"/>
            <a:ext cx="6134100" cy="622343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41362B8-F353-4FEB-A53A-5324B952143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275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BB6B0CA-DCC9-4D6E-9DBB-0F55123DA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2392" y="585924"/>
            <a:ext cx="5658927" cy="3771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A9C98B9-5508-4E9B-AC1C-5B0048485509}"/>
              </a:ext>
            </a:extLst>
          </p:cNvPr>
          <p:cNvSpPr/>
          <p:nvPr/>
        </p:nvSpPr>
        <p:spPr>
          <a:xfrm>
            <a:off x="3644911" y="4469905"/>
            <a:ext cx="5168531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Be strong, stand tall, </a:t>
            </a:r>
          </a:p>
          <a:p>
            <a:pPr algn="ctr"/>
            <a:r>
              <a:rPr 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and do everything in love.</a:t>
            </a:r>
          </a:p>
          <a:p>
            <a:pPr algn="ctr"/>
            <a:r>
              <a:rPr lang="en-US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 Corinthians 16:13.</a:t>
            </a:r>
            <a:r>
              <a:rPr lang="en-US" sz="2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87510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P PowerPoint template" id="{779CA82B-C041-3247-A36F-CB801CBF42AC}" vid="{3F7F9E61-6BBA-6E47-BC41-731A9E3515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KS1 Reflection 2</Template>
  <TotalTime>450</TotalTime>
  <Words>58</Words>
  <Application>Microsoft Office PowerPoint</Application>
  <PresentationFormat>Widescreen</PresentationFormat>
  <Paragraphs>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Hope Key Stage 1 Reflection 2</dc:title>
  <dc:creator>Sue Bowen</dc:creator>
  <cp:lastModifiedBy>Sam Powell</cp:lastModifiedBy>
  <cp:revision>25</cp:revision>
  <dcterms:created xsi:type="dcterms:W3CDTF">2021-06-03T07:56:20Z</dcterms:created>
  <dcterms:modified xsi:type="dcterms:W3CDTF">2022-09-26T10:56:39Z</dcterms:modified>
</cp:coreProperties>
</file>