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6" r:id="rId3"/>
    <p:sldId id="273" r:id="rId4"/>
    <p:sldId id="271" r:id="rId5"/>
    <p:sldId id="274" r:id="rId6"/>
    <p:sldId id="277" r:id="rId7"/>
    <p:sldId id="272" r:id="rId8"/>
    <p:sldId id="2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CXsZF-sUQ_Q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QNJJhwzUU3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ttps://www.bbc.co.uk/iplayer/episode/m000sf7k/whats-on-your-head-series-1-2-hijab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youtube.com/watch?v=tprMKjBmIVU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id="{35B2CB6A-0EB7-483B-9F37-37ACB23EC9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697" y="0"/>
            <a:ext cx="5590869" cy="6658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748B69-4982-40C5-9E6A-33FBDA4197D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748B69-4982-40C5-9E6A-33FBDA4197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E55EFD6-19C1-4E7D-AC72-16A93BD44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204" y="208882"/>
            <a:ext cx="5753609" cy="403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567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89B0999-8672-44D4-A8B7-5557E3BE8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140" y="1185632"/>
            <a:ext cx="7110089" cy="3990050"/>
          </a:xfrm>
          <a:prstGeom prst="rect">
            <a:avLst/>
          </a:prstGeom>
        </p:spPr>
      </p:pic>
      <p:pic>
        <p:nvPicPr>
          <p:cNvPr id="6" name="Picture 2">
            <a:hlinkClick r:id="rId3"/>
            <a:extLst>
              <a:ext uri="{FF2B5EF4-FFF2-40B4-BE49-F238E27FC236}">
                <a16:creationId xmlns:a16="http://schemas.microsoft.com/office/drawing/2014/main" id="{21560A3D-E624-477B-B091-34BE75AFC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6582D7-5BCA-433E-B024-F0C1C1CB16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34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F149D2-28A8-49C0-BA67-AB8946E94B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6" name="Picture 5" descr="A picture containing person, player, holding, outdoor&#10;&#10;Description automatically generated">
            <a:extLst>
              <a:ext uri="{FF2B5EF4-FFF2-40B4-BE49-F238E27FC236}">
                <a16:creationId xmlns:a16="http://schemas.microsoft.com/office/drawing/2014/main" id="{30687BB5-B2E7-4CEC-80DC-F75D5A205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395" y="429365"/>
            <a:ext cx="5811453" cy="39969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B3AB36-0F35-483D-8BFF-469B533E737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695" y="429365"/>
            <a:ext cx="6249140" cy="6249140"/>
          </a:xfrm>
          <a:prstGeom prst="rect">
            <a:avLst/>
          </a:prstGeom>
        </p:spPr>
      </p:pic>
      <p:pic>
        <p:nvPicPr>
          <p:cNvPr id="11" name="Picture 2">
            <a:hlinkClick r:id="rId5"/>
            <a:extLst>
              <a:ext uri="{FF2B5EF4-FFF2-40B4-BE49-F238E27FC236}">
                <a16:creationId xmlns:a16="http://schemas.microsoft.com/office/drawing/2014/main" id="{944419AA-4456-4398-981F-3B04C940C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6197" y="4788158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70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6DD95097-3024-4DEF-9F4A-9C6B7FCD4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0" y="619125"/>
            <a:ext cx="6667500" cy="561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0CCBE2-DFDB-489A-8ED9-5FB2A24E6A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5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16582D7-5BCA-433E-B024-F0C1C1CB16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8" name="Picture 7" descr="A picture containing person, indoor, window, preparing&#10;&#10;Description automatically generated">
            <a:extLst>
              <a:ext uri="{FF2B5EF4-FFF2-40B4-BE49-F238E27FC236}">
                <a16:creationId xmlns:a16="http://schemas.microsoft.com/office/drawing/2014/main" id="{56FEBAE2-ED9C-435A-912A-D0F9A2531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852" y="301003"/>
            <a:ext cx="7177966" cy="4031624"/>
          </a:xfrm>
          <a:prstGeom prst="rect">
            <a:avLst/>
          </a:prstGeom>
        </p:spPr>
      </p:pic>
      <p:pic>
        <p:nvPicPr>
          <p:cNvPr id="10" name="Picture 9" descr="A picture containing person, people&#10;&#10;Description automatically generated">
            <a:extLst>
              <a:ext uri="{FF2B5EF4-FFF2-40B4-BE49-F238E27FC236}">
                <a16:creationId xmlns:a16="http://schemas.microsoft.com/office/drawing/2014/main" id="{ACB800F3-B4C4-44C2-8305-E491B031CB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969" y="2935707"/>
            <a:ext cx="6714478" cy="378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24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DBC4394F-0990-4309-BB97-B96C9E6E3D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197" y="710214"/>
            <a:ext cx="7921137" cy="44550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43E06F-8D77-47B8-98BC-2C2B673E02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9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container&#10;&#10;Description automatically generated">
            <a:extLst>
              <a:ext uri="{FF2B5EF4-FFF2-40B4-BE49-F238E27FC236}">
                <a16:creationId xmlns:a16="http://schemas.microsoft.com/office/drawing/2014/main" id="{FD617899-F15C-4D4D-9B21-7FD6A70879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753" y="112435"/>
            <a:ext cx="5423142" cy="66035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246A56-9BFB-4899-AA76-93250C9585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03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690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35</cp:revision>
  <dcterms:created xsi:type="dcterms:W3CDTF">2021-06-03T07:56:20Z</dcterms:created>
  <dcterms:modified xsi:type="dcterms:W3CDTF">2022-02-24T15:55:21Z</dcterms:modified>
</cp:coreProperties>
</file>