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2" r:id="rId3"/>
    <p:sldId id="273" r:id="rId4"/>
    <p:sldId id="274" r:id="rId5"/>
    <p:sldId id="275" r:id="rId6"/>
    <p:sldId id="277" r:id="rId7"/>
    <p:sldId id="27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bing.com/videos/search?q=my+hair+hannah+Lee+you+tube&amp;docid=607998843402916763&amp;mid=607A95D5C33BF0980DFA607A95D5C33BF0980DFA&amp;view=detail&amp;FORM=VIR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hyperlink" Target="https://www.youtube.com/watch?v=Um8UzTWEAP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/>
            <a:extLst>
              <a:ext uri="{FF2B5EF4-FFF2-40B4-BE49-F238E27FC236}">
                <a16:creationId xmlns:a16="http://schemas.microsoft.com/office/drawing/2014/main" id="{AC56E108-FC91-472E-9248-E87FF0302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7424" y="384834"/>
            <a:ext cx="2655730" cy="1992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1 - My Hair by Hannah Lee New Book">
            <a:extLst>
              <a:ext uri="{FF2B5EF4-FFF2-40B4-BE49-F238E27FC236}">
                <a16:creationId xmlns:a16="http://schemas.microsoft.com/office/drawing/2014/main" id="{A8F80F2B-B34C-4F76-8F61-BC55632656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212" y="556367"/>
            <a:ext cx="5774695" cy="599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ABC1531-F8F2-45A0-BCC6-CCE35D35F67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92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G_1140">
            <a:extLst>
              <a:ext uri="{FF2B5EF4-FFF2-40B4-BE49-F238E27FC236}">
                <a16:creationId xmlns:a16="http://schemas.microsoft.com/office/drawing/2014/main" id="{62306575-BC06-4A38-A71D-E617A4F116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9709" y="239625"/>
            <a:ext cx="9018388" cy="490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531E51-77D4-4B0C-8DF4-9A026CC0EE0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971424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0CDC92-2E45-45DD-A7B1-294AD860002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6709A7-C6B3-408D-B66D-00A7A75954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1674" y="315457"/>
            <a:ext cx="4740675" cy="624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81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C9E395-0F1E-4873-AA4D-F3C18AA3E93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DFE4161-BA38-4127-9D2A-09B5BD1B19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707688" y="532661"/>
            <a:ext cx="5264459" cy="605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01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6EB83A-EFBD-4955-B583-AAF1F8EFBD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9B6EF0-A337-410A-BB9D-59A2797594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338002" y="301322"/>
            <a:ext cx="5131295" cy="612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275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47CB1FAA-9D23-47B8-B805-EBF17A61F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8422" y="512450"/>
            <a:ext cx="8077848" cy="538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772D34-BC54-477E-9920-E37EEF67B7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  <p:pic>
        <p:nvPicPr>
          <p:cNvPr id="4" name="Picture 2" descr="Speaker Icon - Web0.2ama Icons ">
            <a:hlinkClick r:id="rId4"/>
            <a:extLst>
              <a:ext uri="{FF2B5EF4-FFF2-40B4-BE49-F238E27FC236}">
                <a16:creationId xmlns:a16="http://schemas.microsoft.com/office/drawing/2014/main" id="{FAF95488-1D95-4F6A-93DE-5A2D4F89C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4170" y="334895"/>
            <a:ext cx="1607820" cy="160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3630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5C6928-3EC9-449E-98F3-9E66B4BACBBB}"/>
              </a:ext>
            </a:extLst>
          </p:cNvPr>
          <p:cNvSpPr txBox="1"/>
          <p:nvPr/>
        </p:nvSpPr>
        <p:spPr>
          <a:xfrm>
            <a:off x="5600700" y="1152892"/>
            <a:ext cx="6096000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Dear God,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making me, 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e. </a:t>
            </a: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Help me to be proud of who I am and to make you proud of me.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spcAft>
                <a:spcPts val="1200"/>
              </a:spcAft>
            </a:pP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Amen.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899A79EF-9C55-4B8F-8E8C-88D287D069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929" y="914400"/>
            <a:ext cx="3795153" cy="48735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4403AD-7D10-4D89-9159-CE9E9D37F44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295" y="4602451"/>
            <a:ext cx="1737511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64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KS1 Reflection 2</Template>
  <TotalTime>1</TotalTime>
  <Words>30</Words>
  <Application>Microsoft Office PowerPoint</Application>
  <PresentationFormat>Widescreen</PresentationFormat>
  <Paragraphs>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Hope Key Stage 1 Reflection 2</dc:title>
  <dc:creator>Sue Bowen</dc:creator>
  <cp:lastModifiedBy>Jane Kelly</cp:lastModifiedBy>
  <cp:revision>37</cp:revision>
  <dcterms:created xsi:type="dcterms:W3CDTF">2021-06-03T07:56:20Z</dcterms:created>
  <dcterms:modified xsi:type="dcterms:W3CDTF">2022-02-24T15:42:36Z</dcterms:modified>
</cp:coreProperties>
</file>