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6" r:id="rId2"/>
    <p:sldId id="277" r:id="rId3"/>
    <p:sldId id="278" r:id="rId4"/>
    <p:sldId id="280" r:id="rId5"/>
    <p:sldId id="28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18"/>
  </p:normalViewPr>
  <p:slideViewPr>
    <p:cSldViewPr snapToGrid="0" snapToObjects="1">
      <p:cViewPr varScale="1">
        <p:scale>
          <a:sx n="86" d="100"/>
          <a:sy n="86" d="100"/>
        </p:scale>
        <p:origin x="51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AF0F3-55C7-1D4D-B65F-9F4021B119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A89B71-9F6A-5D48-AC8B-912B68927B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9D5FD9-E4BC-B14B-B7EF-74E7D7895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53A895-5901-F446-A20E-C72945662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68A5B6-A433-374D-8066-D252C5738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783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97135-5DBE-B249-B805-EB8904249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08833D-3F15-F741-ACA7-DA51F07B5F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7447C9-5AA9-BD4B-B13E-DDB1982B5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F665D7-707D-8747-98DE-B538E5A02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B8FE57-D60A-B546-9ADF-07D29EFE6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966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0E22C06-E577-764F-A534-CF94B048C0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B215A5-5F51-774B-AD2C-3E9E07E015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5CA571-4AC0-6F40-843A-ACF4B714C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0EF1FC-130B-2242-904C-981D369F5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6B2FD7-3B72-7D48-8EA8-62E6A1C9C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879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34B11-2D0E-FC4C-A20E-59FC09EC6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34C99F-D311-9647-BE57-0BAA5F15A3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D939C0-CC3A-8C4D-AA6E-0121985A6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66EFE1-E1DD-A548-8FFB-99B3ABD83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8AE494-3A7D-A644-BBB8-1AE532B8A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162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D2BD1-35B0-CC44-8303-CFA866767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59C7CC-B025-DB4E-9E7E-AB925A196C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5DA28D-7D7B-D74C-9C0B-1E5796579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B2F2AD-BC0B-4C44-9B7C-C120730FB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0D0E90-E37D-DC47-A6AF-80515CFA3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623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C5CAC-44AE-3C4C-BC14-6AB071C4A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888E15-06BE-4A44-BD3B-51B5F1A5CD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4D0B08-032C-014E-9F41-5A9BB3D2CD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193FC5-754C-0D42-B6AB-CEEC4ED30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65FAE8-935C-E141-8FDD-BF0D054E5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C78933-ABC9-DE4D-A306-0050D5BF9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724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187F0-FC1E-284E-AE52-A7AA3B4F7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4DE68F-8134-7743-9766-8CF670A557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F18418-8EC6-3E45-87F1-FF7C932910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64CA54-1F64-4145-92EA-8FC97D35BF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95967D-8728-FF40-BF0C-6F7E426F52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DEEA28-694A-3F40-8386-DC29E35E4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5ACFDB-C5C8-9E45-9DA2-BCF559E10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B3BBBE-117B-D74A-8E91-6BE19885C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807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88697-E946-E546-A9C0-0EA9F2D57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8BD15C-17A1-DC4E-8367-7C57AF401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E4683E-C86D-204C-8393-83F0D12A9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FF0048-8C85-314A-A73D-AF0CE9557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752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8808EE-6CFF-3145-A57F-A0FCF824D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2294FA-4C2E-B046-9E78-03531BDAB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ECC212-5842-464A-965C-D9E8D5B8B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61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D88FB-EC7F-FD48-A30D-5BB44A77E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F69A3-0120-D54C-B0C5-DA526C06AA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AD41E5-ECF1-6841-AFD9-FA7ABEBB1A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3263F1-F0D7-1840-8A9C-CC8D4355F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C88B1F-707E-0849-A742-4D1D6564C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3A0377-FA1E-9F45-8BFD-2BD1C0A6F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12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C3CD5-E234-D345-8BFD-DA0FA2FCB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C61B95-8801-9848-A82A-47997AB5AC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24F9E6-4CD5-E744-96EC-126805B13E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57031D-0234-5C4A-8986-609DFD3BC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FF51-AD92-9A41-972C-B9E184C75B97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AB8CF4-9CCE-3246-AB83-09F383CF4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D5F058-0DAC-EC43-A4E0-502797A5D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37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960004-A33D-AB4A-A6DD-DFFC35527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D331C5-9537-6540-868D-845B28793C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7F71C2-2F73-3B45-87DD-D85A7D8322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8FF51-AD92-9A41-972C-B9E184C75B97}" type="datetimeFigureOut">
              <a:rPr lang="en-US" smtClean="0"/>
              <a:t>2/22/2022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7B671-3397-A641-9452-AC71007C10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1039DC-791F-A744-ABDF-8F74762492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02166-096A-6147-A555-1EA37B3E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316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670DBD5-770C-4383-9F54-5B86E86BD5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10277" y="0"/>
            <a:ext cx="9771446" cy="6858000"/>
          </a:xfrm>
          <a:custGeom>
            <a:avLst/>
            <a:gdLst>
              <a:gd name="connsiteX0" fmla="*/ 1422188 w 9771446"/>
              <a:gd name="connsiteY0" fmla="*/ 0 h 6858000"/>
              <a:gd name="connsiteX1" fmla="*/ 8349258 w 9771446"/>
              <a:gd name="connsiteY1" fmla="*/ 0 h 6858000"/>
              <a:gd name="connsiteX2" fmla="*/ 8502224 w 9771446"/>
              <a:gd name="connsiteY2" fmla="*/ 159673 h 6858000"/>
              <a:gd name="connsiteX3" fmla="*/ 9771446 w 9771446"/>
              <a:gd name="connsiteY3" fmla="*/ 3429001 h 6858000"/>
              <a:gd name="connsiteX4" fmla="*/ 8502224 w 9771446"/>
              <a:gd name="connsiteY4" fmla="*/ 6698330 h 6858000"/>
              <a:gd name="connsiteX5" fmla="*/ 8349260 w 9771446"/>
              <a:gd name="connsiteY5" fmla="*/ 6858000 h 6858000"/>
              <a:gd name="connsiteX6" fmla="*/ 1422186 w 9771446"/>
              <a:gd name="connsiteY6" fmla="*/ 6858000 h 6858000"/>
              <a:gd name="connsiteX7" fmla="*/ 1269223 w 9771446"/>
              <a:gd name="connsiteY7" fmla="*/ 6698330 h 6858000"/>
              <a:gd name="connsiteX8" fmla="*/ 0 w 9771446"/>
              <a:gd name="connsiteY8" fmla="*/ 3429001 h 6858000"/>
              <a:gd name="connsiteX9" fmla="*/ 1269223 w 9771446"/>
              <a:gd name="connsiteY9" fmla="*/ 15967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71446" h="6858000">
                <a:moveTo>
                  <a:pt x="1422188" y="0"/>
                </a:moveTo>
                <a:lnTo>
                  <a:pt x="8349258" y="0"/>
                </a:lnTo>
                <a:lnTo>
                  <a:pt x="8502224" y="159673"/>
                </a:lnTo>
                <a:cubicBezTo>
                  <a:pt x="9290813" y="1023162"/>
                  <a:pt x="9771446" y="2170221"/>
                  <a:pt x="9771446" y="3429001"/>
                </a:cubicBezTo>
                <a:cubicBezTo>
                  <a:pt x="9771446" y="4687781"/>
                  <a:pt x="9290813" y="5834840"/>
                  <a:pt x="8502224" y="6698330"/>
                </a:cubicBezTo>
                <a:lnTo>
                  <a:pt x="8349260" y="6858000"/>
                </a:lnTo>
                <a:lnTo>
                  <a:pt x="1422186" y="6858000"/>
                </a:lnTo>
                <a:lnTo>
                  <a:pt x="1269223" y="6698330"/>
                </a:lnTo>
                <a:cubicBezTo>
                  <a:pt x="480633" y="5834840"/>
                  <a:pt x="0" y="4687781"/>
                  <a:pt x="0" y="3429001"/>
                </a:cubicBezTo>
                <a:cubicBezTo>
                  <a:pt x="0" y="2170221"/>
                  <a:pt x="480633" y="1023162"/>
                  <a:pt x="1269223" y="159673"/>
                </a:cubicBezTo>
                <a:close/>
              </a:path>
            </a:pathLst>
          </a:custGeom>
          <a:solidFill>
            <a:schemeClr val="bg1">
              <a:lumMod val="85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3" descr="Anni Albers behind the loom">
            <a:extLst>
              <a:ext uri="{FF2B5EF4-FFF2-40B4-BE49-F238E27FC236}">
                <a16:creationId xmlns:a16="http://schemas.microsoft.com/office/drawing/2014/main" id="{65ECFC34-F8BD-4AD3-84E6-FB38B5A929D7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58" b="5842"/>
          <a:stretch/>
        </p:blipFill>
        <p:spPr bwMode="auto">
          <a:xfrm>
            <a:off x="1460597" y="10"/>
            <a:ext cx="9270806" cy="6857990"/>
          </a:xfrm>
          <a:custGeom>
            <a:avLst/>
            <a:gdLst/>
            <a:ahLst/>
            <a:cxnLst/>
            <a:rect l="l" t="t" r="r" b="b"/>
            <a:pathLst>
              <a:path w="9270806" h="6858000">
                <a:moveTo>
                  <a:pt x="1503712" y="0"/>
                </a:moveTo>
                <a:lnTo>
                  <a:pt x="7767094" y="0"/>
                </a:lnTo>
                <a:lnTo>
                  <a:pt x="7913128" y="139721"/>
                </a:lnTo>
                <a:cubicBezTo>
                  <a:pt x="8751971" y="981521"/>
                  <a:pt x="9270806" y="2144457"/>
                  <a:pt x="9270806" y="3429000"/>
                </a:cubicBezTo>
                <a:cubicBezTo>
                  <a:pt x="9270806" y="4713544"/>
                  <a:pt x="8751971" y="5876479"/>
                  <a:pt x="7913128" y="6718279"/>
                </a:cubicBezTo>
                <a:lnTo>
                  <a:pt x="7767094" y="6858000"/>
                </a:lnTo>
                <a:lnTo>
                  <a:pt x="1503712" y="6858000"/>
                </a:lnTo>
                <a:lnTo>
                  <a:pt x="1357679" y="6718279"/>
                </a:lnTo>
                <a:cubicBezTo>
                  <a:pt x="518835" y="5876479"/>
                  <a:pt x="0" y="4713544"/>
                  <a:pt x="0" y="3429000"/>
                </a:cubicBezTo>
                <a:cubicBezTo>
                  <a:pt x="0" y="2144457"/>
                  <a:pt x="518835" y="981521"/>
                  <a:pt x="1357679" y="139721"/>
                </a:cubicBezTo>
                <a:close/>
              </a:path>
            </a:pathLst>
          </a:custGeom>
          <a:noFill/>
        </p:spPr>
      </p:pic>
    </p:spTree>
    <p:extLst>
      <p:ext uri="{BB962C8B-B14F-4D97-AF65-F5344CB8AC3E}">
        <p14:creationId xmlns:p14="http://schemas.microsoft.com/office/powerpoint/2010/main" val="2394332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026" name="Picture 2" descr="weavers looking through the loom to the camera">
            <a:extLst>
              <a:ext uri="{FF2B5EF4-FFF2-40B4-BE49-F238E27FC236}">
                <a16:creationId xmlns:a16="http://schemas.microsoft.com/office/drawing/2014/main" id="{63576B10-62C9-4C43-9B33-A0176300CF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94" b="5562"/>
          <a:stretch/>
        </p:blipFill>
        <p:spPr bwMode="auto">
          <a:xfrm>
            <a:off x="20" y="1282"/>
            <a:ext cx="12191980" cy="68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15422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" name="Picture 1" descr="Dotted Anni Albers">
            <a:extLst>
              <a:ext uri="{FF2B5EF4-FFF2-40B4-BE49-F238E27FC236}">
                <a16:creationId xmlns:a16="http://schemas.microsoft.com/office/drawing/2014/main" id="{5017D31E-DB03-4F4D-95B7-626C1C8CFAAF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903" b="35805"/>
          <a:stretch/>
        </p:blipFill>
        <p:spPr bwMode="auto">
          <a:xfrm>
            <a:off x="20" y="1282"/>
            <a:ext cx="12191980" cy="68567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521957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" name="Picture 1" descr="Anni Albers TR III 1969-70 Screen print on paper">
            <a:extLst>
              <a:ext uri="{FF2B5EF4-FFF2-40B4-BE49-F238E27FC236}">
                <a16:creationId xmlns:a16="http://schemas.microsoft.com/office/drawing/2014/main" id="{8F1C66BA-EA8E-4C3B-B09F-EC2270619033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07" b="19256"/>
          <a:stretch/>
        </p:blipFill>
        <p:spPr bwMode="auto">
          <a:xfrm>
            <a:off x="20" y="1282"/>
            <a:ext cx="12191980" cy="68567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092884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hotograph of a pair of hands making a friendship bracelet ">
            <a:extLst>
              <a:ext uri="{FF2B5EF4-FFF2-40B4-BE49-F238E27FC236}">
                <a16:creationId xmlns:a16="http://schemas.microsoft.com/office/drawing/2014/main" id="{7B6286B6-6923-4F87-A8BB-94395846E8E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500188"/>
            <a:ext cx="6858000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5838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oP PowerPoint template" id="{779CA82B-C041-3247-A36F-CB801CBF42AC}" vid="{3F7F9E61-6BBA-6E47-BC41-731A9E35158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Office PowerPoint</Application>
  <PresentationFormat>Widescreen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Sue Bowen</dc:creator>
  <cp:lastModifiedBy>Sue Bowen</cp:lastModifiedBy>
  <cp:revision>1</cp:revision>
  <dcterms:created xsi:type="dcterms:W3CDTF">2022-02-22T13:59:05Z</dcterms:created>
  <dcterms:modified xsi:type="dcterms:W3CDTF">2022-02-22T14:15:01Z</dcterms:modified>
</cp:coreProperties>
</file>