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71" r:id="rId3"/>
    <p:sldId id="275" r:id="rId4"/>
    <p:sldId id="277" r:id="rId5"/>
    <p:sldId id="273" r:id="rId6"/>
    <p:sldId id="278" r:id="rId7"/>
    <p:sldId id="274" r:id="rId8"/>
    <p:sldId id="279" r:id="rId9"/>
    <p:sldId id="276" r:id="rId10"/>
    <p:sldId id="280" r:id="rId11"/>
    <p:sldId id="281" r:id="rId12"/>
    <p:sldId id="28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8"/>
  </p:normalViewPr>
  <p:slideViewPr>
    <p:cSldViewPr snapToGrid="0" snapToObjects="1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hyperlink" Target="https://www.youtube.com/watch?v=bFK_PLg0FYk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www.youtube.com/watch?v=2trTOe8YuX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FtCTW2rVFM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E8730455-6DFE-49DA-A3DD-9F55AD020CD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7185" y="181534"/>
            <a:ext cx="4882718" cy="64378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8D9821F-26A0-4205-BD90-B9222356042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6" name="Picture 2">
            <a:hlinkClick r:id="rId4"/>
            <a:extLst>
              <a:ext uri="{FF2B5EF4-FFF2-40B4-BE49-F238E27FC236}">
                <a16:creationId xmlns:a16="http://schemas.microsoft.com/office/drawing/2014/main" id="{DBE73CE0-534C-4452-9386-9EC34FDFF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28274" y="260090"/>
            <a:ext cx="1875376" cy="140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2992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amuel poured the Holy oil in his horn onto David’s head, to show he was God’s chosen King. God’s spirit was with David from that very day. – Slide 8">
            <a:extLst>
              <a:ext uri="{FF2B5EF4-FFF2-40B4-BE49-F238E27FC236}">
                <a16:creationId xmlns:a16="http://schemas.microsoft.com/office/drawing/2014/main" id="{5218CCA6-0824-4BB0-84F1-1E6B9B733E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1616" y="569281"/>
            <a:ext cx="7180554" cy="538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64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56C300F9-F007-4A1A-96CE-402341740C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90" y="821693"/>
            <a:ext cx="6154260" cy="462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634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/>
            <a:extLst>
              <a:ext uri="{FF2B5EF4-FFF2-40B4-BE49-F238E27FC236}">
                <a16:creationId xmlns:a16="http://schemas.microsoft.com/office/drawing/2014/main" id="{D5610BA8-DF1D-4326-9D81-FDE6627C9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408" y="867820"/>
            <a:ext cx="7252496" cy="391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2DFA7CB-D380-450A-86ED-B07E1F2A745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104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A135BC4-7714-4B4A-8D59-72ED79FB19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0843" y="1384916"/>
            <a:ext cx="7719986" cy="3835153"/>
          </a:xfrm>
          <a:prstGeom prst="rect">
            <a:avLst/>
          </a:prstGeom>
        </p:spPr>
      </p:pic>
      <p:pic>
        <p:nvPicPr>
          <p:cNvPr id="6" name="Picture 2">
            <a:hlinkClick r:id="rId3"/>
            <a:extLst>
              <a:ext uri="{FF2B5EF4-FFF2-40B4-BE49-F238E27FC236}">
                <a16:creationId xmlns:a16="http://schemas.microsoft.com/office/drawing/2014/main" id="{7E7DCC16-E238-43F6-8FF7-306D351F5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28274" y="260090"/>
            <a:ext cx="1875376" cy="140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005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his story about God choosing a new King is found in the Bible in the first book of Samuel. – Slide 1">
            <a:extLst>
              <a:ext uri="{FF2B5EF4-FFF2-40B4-BE49-F238E27FC236}">
                <a16:creationId xmlns:a16="http://schemas.microsoft.com/office/drawing/2014/main" id="{42A8B730-5C58-4849-800D-E2E421BCA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7588" y="462749"/>
            <a:ext cx="7581530" cy="568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This story about God choosing a new King is found in the Bible in the first book of Samuel. – Slide 1">
            <a:extLst>
              <a:ext uri="{FF2B5EF4-FFF2-40B4-BE49-F238E27FC236}">
                <a16:creationId xmlns:a16="http://schemas.microsoft.com/office/drawing/2014/main" id="{1704E1FE-A73C-470C-8520-2AB5B6484E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7588" y="391728"/>
            <a:ext cx="7581530" cy="568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836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ne day God spoke to Samuel and said, ‘Fill your horn with oil and go to Bethlehem. There you will find a man called Jesse. I have chosen one of his sons to be King.’ – Slide 2">
            <a:extLst>
              <a:ext uri="{FF2B5EF4-FFF2-40B4-BE49-F238E27FC236}">
                <a16:creationId xmlns:a16="http://schemas.microsoft.com/office/drawing/2014/main" id="{F223ABD6-E78F-4E23-9C24-11B9AFF83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3559" y="782345"/>
            <a:ext cx="7041472" cy="528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09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amuel went to find Jesse. ‘Call your sons together and we will make an offering to God,’ he said. ‘One of your sons will have God’s blessing today.’ – Slide 3">
            <a:extLst>
              <a:ext uri="{FF2B5EF4-FFF2-40B4-BE49-F238E27FC236}">
                <a16:creationId xmlns:a16="http://schemas.microsoft.com/office/drawing/2014/main" id="{976022B2-720A-45F6-B6CE-C5BDD40E8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7379" y="578158"/>
            <a:ext cx="7184994" cy="5388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594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‘Show me which son to choose,’ Samuel prayed. &lt;br/&gt;‘It is not being the most handsome, tall or strong that makes a good king,’ said God. ‘I look for a good and honest heart.’ – Slide 4">
            <a:extLst>
              <a:ext uri="{FF2B5EF4-FFF2-40B4-BE49-F238E27FC236}">
                <a16:creationId xmlns:a16="http://schemas.microsoft.com/office/drawing/2014/main" id="{DC37C2E4-DB8B-4805-87F0-C5814A926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242" y="409483"/>
            <a:ext cx="7331475" cy="549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533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amuel looked at each one of Jesse's sons, but not one of them were God’s chosen king. ‘Do you have any more sons?’ Samuel asked. – Slide 5">
            <a:extLst>
              <a:ext uri="{FF2B5EF4-FFF2-40B4-BE49-F238E27FC236}">
                <a16:creationId xmlns:a16="http://schemas.microsoft.com/office/drawing/2014/main" id="{1197845A-8EE6-4162-B04B-C56C189251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7226" y="409483"/>
            <a:ext cx="7295965" cy="5471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440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‘My youngest son is just a boy and he is looking after the sheep,’ replied Jesse. ‘Send for him straight away,’ Samuel told him. ‘We won’t sit down to eat until he gets here.’ – Slide 6">
            <a:extLst>
              <a:ext uri="{FF2B5EF4-FFF2-40B4-BE49-F238E27FC236}">
                <a16:creationId xmlns:a16="http://schemas.microsoft.com/office/drawing/2014/main" id="{D294C141-3D6C-4E98-BEB0-1772099C76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2737" y="560402"/>
            <a:ext cx="7109534" cy="533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60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s soon as Samuel saw David, God said to him, ‘This is the one I have chosen to be King of Israel, because I know how much he loves me.’ – Slide 7">
            <a:extLst>
              <a:ext uri="{FF2B5EF4-FFF2-40B4-BE49-F238E27FC236}">
                <a16:creationId xmlns:a16="http://schemas.microsoft.com/office/drawing/2014/main" id="{362D0875-631F-4838-8298-F2329C080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7732" y="453870"/>
            <a:ext cx="7446885" cy="558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549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KS1 Reflection 2</Template>
  <TotalTime>818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Hope Key Stage 1 Reflection 2</dc:title>
  <dc:creator>Sue Bowen</dc:creator>
  <cp:lastModifiedBy>Jane Kelly</cp:lastModifiedBy>
  <cp:revision>40</cp:revision>
  <dcterms:created xsi:type="dcterms:W3CDTF">2021-06-03T07:56:20Z</dcterms:created>
  <dcterms:modified xsi:type="dcterms:W3CDTF">2022-02-24T15:35:42Z</dcterms:modified>
</cp:coreProperties>
</file>