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0" r:id="rId2"/>
    <p:sldId id="272" r:id="rId3"/>
    <p:sldId id="273" r:id="rId4"/>
    <p:sldId id="274" r:id="rId5"/>
    <p:sldId id="275" r:id="rId6"/>
    <p:sldId id="278" r:id="rId7"/>
    <p:sldId id="277" r:id="rId8"/>
    <p:sldId id="27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18"/>
  </p:normalViewPr>
  <p:slideViewPr>
    <p:cSldViewPr snapToGrid="0" snapToObjects="1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AF0F3-55C7-1D4D-B65F-9F4021B11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A89B71-9F6A-5D48-AC8B-912B68927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D5FD9-E4BC-B14B-B7EF-74E7D7895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3A895-5901-F446-A20E-C72945662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8A5B6-A433-374D-8066-D252C5738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8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97135-5DBE-B249-B805-EB8904249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08833D-3F15-F741-ACA7-DA51F07B5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447C9-5AA9-BD4B-B13E-DDB1982B5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665D7-707D-8747-98DE-B538E5A02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8FE57-D60A-B546-9ADF-07D29EFE6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6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E22C06-E577-764F-A534-CF94B048C0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215A5-5F51-774B-AD2C-3E9E07E01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CA571-4AC0-6F40-843A-ACF4B714C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EF1FC-130B-2242-904C-981D369F5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B2FD7-3B72-7D48-8EA8-62E6A1C9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79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34B11-2D0E-FC4C-A20E-59FC09EC6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4C99F-D311-9647-BE57-0BAA5F15A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939C0-CC3A-8C4D-AA6E-0121985A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6EFE1-E1DD-A548-8FFB-99B3ABD8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AE494-3A7D-A644-BBB8-1AE532B8A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6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D2BD1-35B0-CC44-8303-CFA866767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9C7CC-B025-DB4E-9E7E-AB925A196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DA28D-7D7B-D74C-9C0B-1E579657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2F2AD-BC0B-4C44-9B7C-C120730FB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D0E90-E37D-DC47-A6AF-80515CFA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2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C5CAC-44AE-3C4C-BC14-6AB071C4A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88E15-06BE-4A44-BD3B-51B5F1A5C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4D0B08-032C-014E-9F41-5A9BB3D2C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193FC5-754C-0D42-B6AB-CEEC4ED3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5FAE8-935C-E141-8FDD-BF0D054E5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78933-ABC9-DE4D-A306-0050D5BF9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2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87F0-FC1E-284E-AE52-A7AA3B4F7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DE68F-8134-7743-9766-8CF670A55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F18418-8EC6-3E45-87F1-FF7C93291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64CA54-1F64-4145-92EA-8FC97D35BF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95967D-8728-FF40-BF0C-6F7E426F52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DEEA28-694A-3F40-8386-DC29E35E4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5ACFDB-C5C8-9E45-9DA2-BCF559E10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B3BBBE-117B-D74A-8E91-6BE19885C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0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88697-E946-E546-A9C0-0EA9F2D57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8BD15C-17A1-DC4E-8367-7C57AF401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E4683E-C86D-204C-8393-83F0D12A9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FF0048-8C85-314A-A73D-AF0CE9557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5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8808EE-6CFF-3145-A57F-A0FCF824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2294FA-4C2E-B046-9E78-03531BDA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ECC212-5842-464A-965C-D9E8D5B8B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1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D88FB-EC7F-FD48-A30D-5BB44A77E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F69A3-0120-D54C-B0C5-DA526C06A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AD41E5-ECF1-6841-AFD9-FA7ABEBB1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263F1-F0D7-1840-8A9C-CC8D4355F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88B1F-707E-0849-A742-4D1D6564C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3A0377-FA1E-9F45-8BFD-2BD1C0A6F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C3CD5-E234-D345-8BFD-DA0FA2FCB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C61B95-8801-9848-A82A-47997AB5A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4F9E6-4CD5-E744-96EC-126805B13E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57031D-0234-5C4A-8986-609DFD3BC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AB8CF4-9CCE-3246-AB83-09F383CF4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D5F058-0DAC-EC43-A4E0-502797A5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960004-A33D-AB4A-A6DD-DFFC35527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331C5-9537-6540-868D-845B28793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F71C2-2F73-3B45-87DD-D85A7D8322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FF51-AD92-9A41-972C-B9E184C75B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7B671-3397-A641-9452-AC71007C1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039DC-791F-A744-ABDF-8F7476249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1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hyperlink" Target="https://www.youtube.com/watch?v=YG71wwZDNOo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www.youtube.com/watch?v=2trTOe8YuX0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E8730455-6DFE-49DA-A3DD-9F55AD020CD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7185" y="394598"/>
            <a:ext cx="4882718" cy="643786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8D9821F-26A0-4205-BD90-B9222356042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992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E53225E-6894-4DF5-89B1-82E6A1037FF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975313"/>
            <a:ext cx="1737511" cy="67061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538E892-B1ED-4C2D-AAB2-933C9B44E49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3793" y="185391"/>
            <a:ext cx="9056953" cy="4883760"/>
          </a:xfrm>
          <a:prstGeom prst="rect">
            <a:avLst/>
          </a:prstGeom>
        </p:spPr>
      </p:pic>
      <p:pic>
        <p:nvPicPr>
          <p:cNvPr id="5" name="Picture 2">
            <a:hlinkClick r:id="rId4"/>
            <a:extLst>
              <a:ext uri="{FF2B5EF4-FFF2-40B4-BE49-F238E27FC236}">
                <a16:creationId xmlns:a16="http://schemas.microsoft.com/office/drawing/2014/main" id="{98EB9B05-B830-4C00-9838-0F9E4E0E2F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28274" y="260090"/>
            <a:ext cx="1875376" cy="140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82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56E7D2A-1F64-4D5A-BDA5-86D24E200F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4682" y="298252"/>
            <a:ext cx="5842168" cy="639374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5ADDB18-535A-4CA2-B7E3-4A1E44B866F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819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7D4F08C-67D6-4893-8DBF-224272F8D6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221805" cy="53113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7430EE2-2906-406B-82A1-2091A89ACE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6590" y="2788777"/>
            <a:ext cx="7575612" cy="3900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701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05FC8E2-C26B-4B04-B419-BB9A4842CF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9769" y="291829"/>
            <a:ext cx="6079788" cy="41537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45932B1-FBCC-4689-BCE4-4959102E149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19481" y="1454284"/>
            <a:ext cx="4523362" cy="534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275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6FEDEF9-D451-4566-B404-3047F92487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90" y="821693"/>
            <a:ext cx="6154260" cy="462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12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/>
            <a:extLst>
              <a:ext uri="{FF2B5EF4-FFF2-40B4-BE49-F238E27FC236}">
                <a16:creationId xmlns:a16="http://schemas.microsoft.com/office/drawing/2014/main" id="{D5610BA8-DF1D-4326-9D81-FDE6627C91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4408" y="867820"/>
            <a:ext cx="7252496" cy="391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2DFA7CB-D380-450A-86ED-B07E1F2A745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  <p:pic>
        <p:nvPicPr>
          <p:cNvPr id="4" name="Picture 2">
            <a:hlinkClick r:id="rId2"/>
            <a:extLst>
              <a:ext uri="{FF2B5EF4-FFF2-40B4-BE49-F238E27FC236}">
                <a16:creationId xmlns:a16="http://schemas.microsoft.com/office/drawing/2014/main" id="{474E6526-3A2E-403E-9B2B-1CDD164358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28274" y="260090"/>
            <a:ext cx="1875376" cy="140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104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F5C6928-3EC9-449E-98F3-9E66B4BACBBB}"/>
              </a:ext>
            </a:extLst>
          </p:cNvPr>
          <p:cNvSpPr txBox="1"/>
          <p:nvPr/>
        </p:nvSpPr>
        <p:spPr>
          <a:xfrm>
            <a:off x="5600700" y="1152892"/>
            <a:ext cx="609600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Dear God,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Thank you that you see what we’re like on the inside.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Thank you for loving us, no matter what we’re like.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Help us to look for the good in other people.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Amen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A picture containing text, indoor, cluttered&#10;&#10;Description automatically generated">
            <a:extLst>
              <a:ext uri="{FF2B5EF4-FFF2-40B4-BE49-F238E27FC236}">
                <a16:creationId xmlns:a16="http://schemas.microsoft.com/office/drawing/2014/main" id="{F84E9CFF-3D70-4DAD-926B-60DE5C37A3A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929" y="914400"/>
            <a:ext cx="3795153" cy="48735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2BF1D32-A243-4FA9-9366-6B10B45C260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859904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564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P PowerPoint template" id="{779CA82B-C041-3247-A36F-CB801CBF42AC}" vid="{3F7F9E61-6BBA-6E47-BC41-731A9E3515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KS1 Reflection 2</Template>
  <TotalTime>641</TotalTime>
  <Words>39</Words>
  <Application>Microsoft Office PowerPoint</Application>
  <PresentationFormat>Widescreen</PresentationFormat>
  <Paragraphs>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Hope Key Stage 1 Reflection 2</dc:title>
  <dc:creator>Sue Bowen</dc:creator>
  <cp:lastModifiedBy>Jane Kelly</cp:lastModifiedBy>
  <cp:revision>32</cp:revision>
  <dcterms:created xsi:type="dcterms:W3CDTF">2021-06-03T07:56:20Z</dcterms:created>
  <dcterms:modified xsi:type="dcterms:W3CDTF">2022-02-28T09:12:58Z</dcterms:modified>
</cp:coreProperties>
</file>