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81" r:id="rId3"/>
    <p:sldId id="282" r:id="rId4"/>
    <p:sldId id="28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iesrules.blogspot.com/2013_05_01_archiv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nc-nd/3.0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www.flickr.com/photos/nasavideographer/3139681422/" TargetMode="External"/><Relationship Id="rId7" Type="http://schemas.openxmlformats.org/officeDocument/2006/relationships/hyperlink" Target="https://pixabay.com/en/girls-whispering-best-friends-young-914823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s://www.pexels.com/photo/father-looking-at-his-son-playing-on-a-smartphone-4260646/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s://pixnio.com/people/female-women/young-mother-douther-natur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danorth1/482228268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nd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E5ACC3-3E3B-4205-AD6F-D41460D88740}"/>
              </a:ext>
            </a:extLst>
          </p:cNvPr>
          <p:cNvSpPr txBox="1"/>
          <p:nvPr/>
        </p:nvSpPr>
        <p:spPr>
          <a:xfrm>
            <a:off x="1238250" y="562570"/>
            <a:ext cx="971549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/>
              <a:t>Kind      clever      strong    shy</a:t>
            </a:r>
          </a:p>
          <a:p>
            <a:endParaRPr lang="en-GB" sz="5400" dirty="0"/>
          </a:p>
          <a:p>
            <a:r>
              <a:rPr lang="en-GB" sz="5400" dirty="0"/>
              <a:t>sporty   thoughtful   sensitive</a:t>
            </a:r>
          </a:p>
          <a:p>
            <a:endParaRPr lang="en-GB" sz="5400" dirty="0"/>
          </a:p>
          <a:p>
            <a:r>
              <a:rPr lang="en-GB" sz="5400" dirty="0"/>
              <a:t>hardworking   laid back</a:t>
            </a:r>
          </a:p>
          <a:p>
            <a:endParaRPr lang="en-GB" sz="5400" dirty="0"/>
          </a:p>
          <a:p>
            <a:r>
              <a:rPr lang="en-GB" sz="5400" dirty="0"/>
              <a:t>adventurous    chatty</a:t>
            </a:r>
          </a:p>
        </p:txBody>
      </p:sp>
    </p:spTree>
    <p:extLst>
      <p:ext uri="{BB962C8B-B14F-4D97-AF65-F5344CB8AC3E}">
        <p14:creationId xmlns:p14="http://schemas.microsoft.com/office/powerpoint/2010/main" val="239433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window&#10;&#10;Description automatically generated">
            <a:extLst>
              <a:ext uri="{FF2B5EF4-FFF2-40B4-BE49-F238E27FC236}">
                <a16:creationId xmlns:a16="http://schemas.microsoft.com/office/drawing/2014/main" id="{2570521F-EC75-4059-8091-915EBA54F6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3D933D-1666-4B40-85EE-712DE8215DC3}"/>
              </a:ext>
            </a:extLst>
          </p:cNvPr>
          <p:cNvSpPr txBox="1"/>
          <p:nvPr/>
        </p:nvSpPr>
        <p:spPr>
          <a:xfrm>
            <a:off x="9732672" y="6657945"/>
            <a:ext cx="245932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://ariesrules.blogspot.com/2013_05_01_archiv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207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C72C94-1207-44F9-B4A6-7393B6305B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-3"/>
          <a:stretch/>
        </p:blipFill>
        <p:spPr>
          <a:xfrm>
            <a:off x="20" y="10"/>
            <a:ext cx="7215381" cy="2969294"/>
          </a:xfrm>
          <a:custGeom>
            <a:avLst/>
            <a:gdLst/>
            <a:ahLst/>
            <a:cxnLst/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F95148-EF9F-448F-916A-6E617C109A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/>
        </p:blipFill>
        <p:spPr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313BE2-7FC3-408F-9C89-1777D1D900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/>
          <a:stretch/>
        </p:blipFill>
        <p:spPr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A4CC0A-5001-47D1-BCC2-4D583559E17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rcRect/>
          <a:stretch/>
        </p:blipFill>
        <p:spPr>
          <a:xfrm>
            <a:off x="1" y="3106464"/>
            <a:ext cx="6209553" cy="3751536"/>
          </a:xfrm>
          <a:custGeom>
            <a:avLst/>
            <a:gdLst/>
            <a:ahLst/>
            <a:cxnLst/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80185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803BCD-A9B4-4758-8036-195BB19256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39E69C-4EFF-44A1-98A4-60CC325C5CB2}"/>
              </a:ext>
            </a:extLst>
          </p:cNvPr>
          <p:cNvSpPr txBox="1"/>
          <p:nvPr/>
        </p:nvSpPr>
        <p:spPr>
          <a:xfrm>
            <a:off x="9865722" y="6657945"/>
            <a:ext cx="23262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://www.flickr.com/photos/danorth1/482228268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BY-ND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13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Bowen</dc:creator>
  <cp:lastModifiedBy>Jane Kelly</cp:lastModifiedBy>
  <cp:revision>3</cp:revision>
  <dcterms:created xsi:type="dcterms:W3CDTF">2022-02-22T13:09:17Z</dcterms:created>
  <dcterms:modified xsi:type="dcterms:W3CDTF">2022-02-24T15:31:37Z</dcterms:modified>
</cp:coreProperties>
</file>