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75" r:id="rId3"/>
    <p:sldId id="271" r:id="rId4"/>
    <p:sldId id="279" r:id="rId5"/>
    <p:sldId id="278" r:id="rId6"/>
    <p:sldId id="277" r:id="rId7"/>
    <p:sldId id="273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5gia39y5uo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youtube.com/watch?v=Um8UzTWEAP0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6BE93D60-389A-4F69-81B2-509EF95D9FA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5400" y="304800"/>
            <a:ext cx="6134100" cy="6134100"/>
          </a:xfrm>
          <a:prstGeom prst="rect">
            <a:avLst/>
          </a:prstGeom>
        </p:spPr>
      </p:pic>
      <p:pic>
        <p:nvPicPr>
          <p:cNvPr id="10" name="Picture 2">
            <a:hlinkClick r:id="rId3"/>
            <a:extLst>
              <a:ext uri="{FF2B5EF4-FFF2-40B4-BE49-F238E27FC236}">
                <a16:creationId xmlns:a16="http://schemas.microsoft.com/office/drawing/2014/main" id="{90247C68-3292-4A7F-9A3A-1417D15E82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D8BC09-DC9F-4C89-BDC1-15057913EF4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76247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152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6CED2A1-0580-4E28-858B-8421AE1B25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4673" y="118623"/>
            <a:ext cx="9150357" cy="5524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F8174E-C65F-44D0-9518-6C8A2958637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75104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75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C8CEC2-DDA3-4203-9CCF-766F58F2DE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9203" y="539242"/>
            <a:ext cx="10063526" cy="43985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A2B877-30FE-47FF-9ED6-A8F9E6096F3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937760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205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A2B877-30FE-47FF-9ED6-A8F9E6096F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937760"/>
            <a:ext cx="1737511" cy="670618"/>
          </a:xfrm>
          <a:prstGeom prst="rect">
            <a:avLst/>
          </a:prstGeom>
        </p:spPr>
      </p:pic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4AEB9589-0968-4DF9-9E6D-841560DBA3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2974" y="514903"/>
            <a:ext cx="10065152" cy="382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363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4749074-9C82-4D38-AF85-661CAF839BF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937760"/>
            <a:ext cx="1737511" cy="670618"/>
          </a:xfrm>
          <a:prstGeom prst="rect">
            <a:avLst/>
          </a:prstGeom>
        </p:spPr>
      </p:pic>
      <p:pic>
        <p:nvPicPr>
          <p:cNvPr id="3" name="Picture 2" descr="A group of people in a room&#10;&#10;Description automatically generated with low confidence">
            <a:extLst>
              <a:ext uri="{FF2B5EF4-FFF2-40B4-BE49-F238E27FC236}">
                <a16:creationId xmlns:a16="http://schemas.microsoft.com/office/drawing/2014/main" id="{0B143369-D479-40AE-A22C-3124A5FC0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315" y="1184556"/>
            <a:ext cx="10870174" cy="336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944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1926C416-F9B4-4C45-8120-607F4C71E2A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859" y="742729"/>
            <a:ext cx="8774097" cy="42115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E063B0-15B6-4027-8276-8A759E415D4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3200" y="4937760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001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peaker Icon - Web0.2ama Icons ">
            <a:hlinkClick r:id="rId2"/>
            <a:extLst>
              <a:ext uri="{FF2B5EF4-FFF2-40B4-BE49-F238E27FC236}">
                <a16:creationId xmlns:a16="http://schemas.microsoft.com/office/drawing/2014/main" id="{40861BF4-AA5E-48A3-9890-C2DE08BBD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4170" y="304800"/>
            <a:ext cx="1607820" cy="160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C02665-1483-4A21-ACE2-A4DFA171371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4" name="Picture 3" descr="A picture containing text, toy, doll&#10;&#10;Description automatically generated">
            <a:extLst>
              <a:ext uri="{FF2B5EF4-FFF2-40B4-BE49-F238E27FC236}">
                <a16:creationId xmlns:a16="http://schemas.microsoft.com/office/drawing/2014/main" id="{96A6AF25-C726-45C8-AAD8-D44ED23D43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9810" y="1330575"/>
            <a:ext cx="9676881" cy="299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819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5C6928-3EC9-449E-98F3-9E66B4BACBBB}"/>
              </a:ext>
            </a:extLst>
          </p:cNvPr>
          <p:cNvSpPr txBox="1"/>
          <p:nvPr/>
        </p:nvSpPr>
        <p:spPr>
          <a:xfrm>
            <a:off x="5600700" y="1152892"/>
            <a:ext cx="6096000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Dear God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for making us all different.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Sorry  for the times when we have not made people feel welcome.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Please help us to welcome others with open arms and kind hearts.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Amen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picture containing text, indoor, cluttered&#10;&#10;Description automatically generated">
            <a:extLst>
              <a:ext uri="{FF2B5EF4-FFF2-40B4-BE49-F238E27FC236}">
                <a16:creationId xmlns:a16="http://schemas.microsoft.com/office/drawing/2014/main" id="{50585391-EACC-4D9F-867D-C24E716071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929" y="914400"/>
            <a:ext cx="3795153" cy="48735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F7BBE6-49C3-4DE0-BE52-75A14DB3F9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64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490</TotalTime>
  <Words>37</Words>
  <Application>Microsoft Office PowerPoint</Application>
  <PresentationFormat>Widescreen</PresentationFormat>
  <Paragraphs>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Jane Kelly</cp:lastModifiedBy>
  <cp:revision>37</cp:revision>
  <dcterms:created xsi:type="dcterms:W3CDTF">2021-06-03T07:56:20Z</dcterms:created>
  <dcterms:modified xsi:type="dcterms:W3CDTF">2022-02-24T15:25:23Z</dcterms:modified>
</cp:coreProperties>
</file>