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9" r:id="rId3"/>
    <p:sldId id="270" r:id="rId4"/>
    <p:sldId id="271" r:id="rId5"/>
    <p:sldId id="27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5gia39y5uo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videos/search?q=bruno+mars+welcome+back+RIo+2&amp;view=detail&amp;mid=27BFB8596880DF3B56E427BFB8596880DF3B56E4&amp;FORM=VIRE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opodo.co.uk/blog/greetings-around-the-world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_KZW6g_uUu8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6BE93D60-389A-4F69-81B2-509EF95D9FA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5400" y="304800"/>
            <a:ext cx="6134100" cy="6134100"/>
          </a:xfrm>
          <a:prstGeom prst="rect">
            <a:avLst/>
          </a:prstGeom>
        </p:spPr>
      </p:pic>
      <p:pic>
        <p:nvPicPr>
          <p:cNvPr id="10" name="Picture 2">
            <a:hlinkClick r:id="rId3"/>
            <a:extLst>
              <a:ext uri="{FF2B5EF4-FFF2-40B4-BE49-F238E27FC236}">
                <a16:creationId xmlns:a16="http://schemas.microsoft.com/office/drawing/2014/main" id="{90247C68-3292-4A7F-9A3A-1417D15E8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D8BC09-DC9F-4C89-BDC1-15057913EF4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76247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152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e the source image">
            <a:extLst>
              <a:ext uri="{FF2B5EF4-FFF2-40B4-BE49-F238E27FC236}">
                <a16:creationId xmlns:a16="http://schemas.microsoft.com/office/drawing/2014/main" id="{C41E7ECF-EF06-4328-95F7-2934B88D8B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3081" y="1673157"/>
            <a:ext cx="7183890" cy="4041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BDD96A00-59EC-4637-8F14-0F86E55C9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1705" y="238919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266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713C8CDD-92C4-46C9-8233-F284543EB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1705" y="238919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erson with the mouth open&#10;&#10;Description automatically generated with medium confidence">
            <a:extLst>
              <a:ext uri="{FF2B5EF4-FFF2-40B4-BE49-F238E27FC236}">
                <a16:creationId xmlns:a16="http://schemas.microsoft.com/office/drawing/2014/main" id="{E91C8A91-DD2E-4836-8DA3-262074D832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1617" y="420579"/>
            <a:ext cx="4286250" cy="5715000"/>
          </a:xfrm>
          <a:prstGeom prst="rect">
            <a:avLst/>
          </a:prstGeom>
        </p:spPr>
      </p:pic>
      <p:pic>
        <p:nvPicPr>
          <p:cNvPr id="10" name="Picture 9" descr="A group of men shaking hands&#10;&#10;Description automatically generated">
            <a:extLst>
              <a:ext uri="{FF2B5EF4-FFF2-40B4-BE49-F238E27FC236}">
                <a16:creationId xmlns:a16="http://schemas.microsoft.com/office/drawing/2014/main" id="{9F30B657-4498-405B-9CE5-B4EA9A1528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1229" y="2638933"/>
            <a:ext cx="6191250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93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13CDBAD-ED81-4C3E-9877-E723F74156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4513" y="621438"/>
            <a:ext cx="7902436" cy="5436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4341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9B18AB95-75C8-486E-BA95-FE43CEE25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1705" y="238919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DB99D6-EADB-4F47-9875-77551A74DF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8183" y="1349405"/>
            <a:ext cx="7474998" cy="344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99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525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Jane Kelly</cp:lastModifiedBy>
  <cp:revision>40</cp:revision>
  <dcterms:created xsi:type="dcterms:W3CDTF">2021-06-03T07:56:20Z</dcterms:created>
  <dcterms:modified xsi:type="dcterms:W3CDTF">2022-02-24T15:28:22Z</dcterms:modified>
</cp:coreProperties>
</file>