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71" d="100"/>
          <a:sy n="71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231BE-D2CF-4594-9A48-9DAA4686B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42DDF1-0C4E-48BC-858D-FA6C3A1A9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F35FE-6331-4EE3-95FE-035BA0E5A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E240-8161-4F8A-8180-7E24C342FDFF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8B6D0-9DBE-4EC4-9494-F09620D85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B40CC-B021-4C85-BF59-04B93C1F1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BA1AF-5473-440B-A3A1-DEFE6CF6C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84E4B-8E4B-4519-AC96-23E27D335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D28E9E-E128-407A-8EBD-4E4E99BC9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A826F-AFEA-42B1-A0FF-33EBAAF6B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E240-8161-4F8A-8180-7E24C342FDFF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D69BB-4163-44D3-A0D0-78C5FFCC9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29D77-8E1E-4143-A3D0-E1494F3E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BA1AF-5473-440B-A3A1-DEFE6CF6C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10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7C2D5A-A197-4305-B80E-FED32B4AFF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BF208-E35B-4779-91BD-D3D942321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C5D3B-E1F6-485A-8789-1ABC80EE9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E240-8161-4F8A-8180-7E24C342FDFF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64434-44DA-4BF6-A543-6A183E43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9EAC5-3C9F-46A3-9A15-8AE2668B2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BA1AF-5473-440B-A3A1-DEFE6CF6C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59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F6E94-26FB-40B8-A4F3-257AFA56C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45263-F513-4DA1-8E07-DE591D7D8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ACE41-9E84-4B37-B1C0-5ECD8856E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E240-8161-4F8A-8180-7E24C342FDFF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38E2C-BA95-4CB8-9D47-6FC92C948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4C4E1-DF67-4269-8FC7-6A74AC30D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BA1AF-5473-440B-A3A1-DEFE6CF6C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93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854CC-BAC5-4B0C-9812-0C6B85A41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EC83E-9D26-4E32-984D-37D380388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5FA4B-3725-4D48-B6C0-701A43EF4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E240-8161-4F8A-8180-7E24C342FDFF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02575-B517-4E41-9C67-BF2FD075A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80910-C3AB-4A77-A710-57A92AE66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BA1AF-5473-440B-A3A1-DEFE6CF6C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59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FC9B5-0AFA-4CEC-8195-193E97E44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F333F-AB23-4230-AB0C-2825A15880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B5C0D-0514-4B36-91A1-C28133BA4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B482CB-2CB0-4BAD-B1E4-A28FDE73F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E240-8161-4F8A-8180-7E24C342FDFF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713F9-F500-4DE9-9B5D-A1E71199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20618-4C6A-4E9C-BEA6-6A0591325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BA1AF-5473-440B-A3A1-DEFE6CF6C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10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67EAB-C3ED-4DE8-BFCE-38EAFB0B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64E0F-DD98-4751-B9FC-14AF938E8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DAD46-3A05-4EAF-AAE9-A4E4F06A6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A1E74D-4BD6-491D-8D6C-CC29049BCC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4D4E8F-1C94-4405-A289-680D46FB7D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9559C9-9E23-4BD9-8172-04E45CEB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E240-8161-4F8A-8180-7E24C342FDFF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51607F-6056-4B41-B648-E269AC62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DCD7A5-0735-4CA9-979F-4AEFC2487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BA1AF-5473-440B-A3A1-DEFE6CF6C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59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ABA02-DC64-4DEA-A1D1-DBAF086D3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6BE884-1430-4CDD-B611-BA73100E8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E240-8161-4F8A-8180-7E24C342FDFF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09CC4C-0F4D-4DBB-93F3-1CC4FCE18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B11CB-97EA-4D49-A798-A77D47BCA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BA1AF-5473-440B-A3A1-DEFE6CF6C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43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5648B8-C398-42A9-AF60-F53E47843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E240-8161-4F8A-8180-7E24C342FDFF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830216-C4E0-44EE-A983-41FD2F3C4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4CAB0-BBDA-48BA-8714-C41BAD1F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BA1AF-5473-440B-A3A1-DEFE6CF6C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53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BCFA5-1047-4D83-8DAC-8A16E89E8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64A01-29A5-443A-979D-3D4BA5ACE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5FD93-65C8-44AB-BEA2-54C278C73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7CF95-477C-4788-9121-7B0F957D1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E240-8161-4F8A-8180-7E24C342FDFF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8BF00-5C5A-4268-9BE9-E269BE80A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59944-813F-4417-9783-B0AC1AA1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BA1AF-5473-440B-A3A1-DEFE6CF6C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37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3B82F-95A5-40DD-AB21-86220724C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101C6F-2D1C-4A4D-8E9E-07AD92F8DD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29E2A9-40CD-4744-9851-E0AB80DF7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316BE-3B8D-473B-A61F-75FD4BC6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E240-8161-4F8A-8180-7E24C342FDFF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C592A-1E34-484E-BCA9-68CA7C8FD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9D105-C621-48CA-9ADB-C8515E354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BA1AF-5473-440B-A3A1-DEFE6CF6C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35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E68137-C249-428D-B089-C8DD83D16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611722-C81E-4B0D-BE77-007A07539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5B8F8-6883-45A0-B858-90378E6910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9E240-8161-4F8A-8180-7E24C342FDFF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C1E66-C5C2-4F8C-9955-954CEA7F2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A66D9-F8BF-4F0B-A780-209FE1CA9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BA1AF-5473-440B-A3A1-DEFE6CF6C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58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ZpcwKEIRCI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8kla7Ghxa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.uk/url?sa=i&amp;url=https%3A%2F%2Fkyliejohnson4.wordpress.com%2F2013%2F08%2F10%2Fvisual-literacy-voices-in-the-park%2F&amp;psig=AOvVaw1AK2mNale3YKjdUfPIbL21&amp;ust=1601377491136000&amp;source=images&amp;cd=vfe&amp;ved=0CAIQjRxqFwoTCKi0yJ_ai-wCFQAAAAAdAAAAABAJ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tatue of a person&#10;&#10;Description automatically generated">
            <a:extLst>
              <a:ext uri="{FF2B5EF4-FFF2-40B4-BE49-F238E27FC236}">
                <a16:creationId xmlns:a16="http://schemas.microsoft.com/office/drawing/2014/main" id="{318F4917-2EFC-48B9-B0FC-6D064B5229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B6284C66-7F2B-4232-8ACB-36C38A2E3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4760" y="-213815"/>
            <a:ext cx="2255716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90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E201CFF-71E0-4EE0-B0E7-FF78E437A4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9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BlkFront">
            <a:extLst>
              <a:ext uri="{FF2B5EF4-FFF2-40B4-BE49-F238E27FC236}">
                <a16:creationId xmlns:a16="http://schemas.microsoft.com/office/drawing/2014/main" id="{4DB90E63-B51D-44C8-BF71-825BA5DD068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9382" y="0"/>
            <a:ext cx="5424407" cy="6858000"/>
          </a:xfrm>
          <a:prstGeom prst="rect">
            <a:avLst/>
          </a:prstGeom>
          <a:noFill/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668B5C18-19EA-4C86-9679-10DFA1F3F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1892" y="4730144"/>
            <a:ext cx="2255716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0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grass, table, sitting, colorful&#10;&#10;Description automatically generated">
            <a:extLst>
              <a:ext uri="{FF2B5EF4-FFF2-40B4-BE49-F238E27FC236}">
                <a16:creationId xmlns:a16="http://schemas.microsoft.com/office/drawing/2014/main" id="{8B112D40-64B1-4B8B-83EC-D2D6273377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D4D805-FA69-4279-91DC-8B22B505129D}"/>
              </a:ext>
            </a:extLst>
          </p:cNvPr>
          <p:cNvSpPr/>
          <p:nvPr/>
        </p:nvSpPr>
        <p:spPr>
          <a:xfrm>
            <a:off x="8081531" y="3730576"/>
            <a:ext cx="3881869" cy="15206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75789C-5B89-4B89-B775-11D8C304ECB8}"/>
              </a:ext>
            </a:extLst>
          </p:cNvPr>
          <p:cNvSpPr txBox="1"/>
          <p:nvPr/>
        </p:nvSpPr>
        <p:spPr>
          <a:xfrm>
            <a:off x="8196593" y="3952295"/>
            <a:ext cx="3880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“Don’t Judge others.”</a:t>
            </a:r>
          </a:p>
          <a:p>
            <a:r>
              <a:rPr lang="en-GB" sz="3200" dirty="0">
                <a:solidFill>
                  <a:srgbClr val="002060"/>
                </a:solidFill>
              </a:rPr>
              <a:t>Matthew 7: 1</a:t>
            </a:r>
          </a:p>
        </p:txBody>
      </p:sp>
    </p:spTree>
    <p:extLst>
      <p:ext uri="{BB962C8B-B14F-4D97-AF65-F5344CB8AC3E}">
        <p14:creationId xmlns:p14="http://schemas.microsoft.com/office/powerpoint/2010/main" val="681471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ek 4: Visual Literacy – Voices in the Park | Kylie Johnson">
            <a:hlinkClick r:id="rId2"/>
            <a:extLst>
              <a:ext uri="{FF2B5EF4-FFF2-40B4-BE49-F238E27FC236}">
                <a16:creationId xmlns:a16="http://schemas.microsoft.com/office/drawing/2014/main" id="{C705A062-3CA2-4F9A-B219-BFB4C48D5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95"/>
          <a:stretch/>
        </p:blipFill>
        <p:spPr bwMode="auto">
          <a:xfrm>
            <a:off x="0" y="0"/>
            <a:ext cx="46339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74B50E-0D54-4AE0-97C9-4B177F1C853B}"/>
              </a:ext>
            </a:extLst>
          </p:cNvPr>
          <p:cNvSpPr txBox="1"/>
          <p:nvPr/>
        </p:nvSpPr>
        <p:spPr>
          <a:xfrm>
            <a:off x="5470902" y="1301858"/>
            <a:ext cx="5672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“You’ve got to have a bit of hope, haven’t you?”</a:t>
            </a:r>
          </a:p>
        </p:txBody>
      </p:sp>
    </p:spTree>
    <p:extLst>
      <p:ext uri="{BB962C8B-B14F-4D97-AF65-F5344CB8AC3E}">
        <p14:creationId xmlns:p14="http://schemas.microsoft.com/office/powerpoint/2010/main" val="3654734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22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Kelly</dc:creator>
  <cp:lastModifiedBy>Jane Kelly</cp:lastModifiedBy>
  <cp:revision>4</cp:revision>
  <dcterms:created xsi:type="dcterms:W3CDTF">2020-09-28T10:34:06Z</dcterms:created>
  <dcterms:modified xsi:type="dcterms:W3CDTF">2020-09-28T11:32:30Z</dcterms:modified>
</cp:coreProperties>
</file>