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6327"/>
  </p:normalViewPr>
  <p:slideViewPr>
    <p:cSldViewPr snapToGrid="0" snapToObjects="1">
      <p:cViewPr varScale="1">
        <p:scale>
          <a:sx n="109" d="100"/>
          <a:sy n="109" d="100"/>
        </p:scale>
        <p:origin x="14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AF0F3-55C7-1D4D-B65F-9F4021B11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A89B71-9F6A-5D48-AC8B-912B68927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D5FD9-E4BC-B14B-B7EF-74E7D7895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3A895-5901-F446-A20E-C72945662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8A5B6-A433-374D-8066-D252C5738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83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97135-5DBE-B249-B805-EB8904249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08833D-3F15-F741-ACA7-DA51F07B5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447C9-5AA9-BD4B-B13E-DDB1982B5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665D7-707D-8747-98DE-B538E5A02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8FE57-D60A-B546-9ADF-07D29EFE6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6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E22C06-E577-764F-A534-CF94B048C0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215A5-5F51-774B-AD2C-3E9E07E01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CA571-4AC0-6F40-843A-ACF4B714C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EF1FC-130B-2242-904C-981D369F5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B2FD7-3B72-7D48-8EA8-62E6A1C9C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7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34B11-2D0E-FC4C-A20E-59FC09EC6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4C99F-D311-9647-BE57-0BAA5F15A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939C0-CC3A-8C4D-AA6E-0121985A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6EFE1-E1DD-A548-8FFB-99B3ABD8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AE494-3A7D-A644-BBB8-1AE532B8A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6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D2BD1-35B0-CC44-8303-CFA866767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9C7CC-B025-DB4E-9E7E-AB925A196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DA28D-7D7B-D74C-9C0B-1E5796579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2F2AD-BC0B-4C44-9B7C-C120730FB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D0E90-E37D-DC47-A6AF-80515CFA3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2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C5CAC-44AE-3C4C-BC14-6AB071C4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88E15-06BE-4A44-BD3B-51B5F1A5CD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D0B08-032C-014E-9F41-5A9BB3D2C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93FC5-754C-0D42-B6AB-CEEC4ED30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5FAE8-935C-E141-8FDD-BF0D054E5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78933-ABC9-DE4D-A306-0050D5BF9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2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87F0-FC1E-284E-AE52-A7AA3B4F7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DE68F-8134-7743-9766-8CF670A55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F18418-8EC6-3E45-87F1-FF7C93291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64CA54-1F64-4145-92EA-8FC97D35BF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95967D-8728-FF40-BF0C-6F7E426F52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DEEA28-694A-3F40-8386-DC29E35E4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5ACFDB-C5C8-9E45-9DA2-BCF559E10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B3BBBE-117B-D74A-8E91-6BE19885C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0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88697-E946-E546-A9C0-0EA9F2D57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8BD15C-17A1-DC4E-8367-7C57AF401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E4683E-C86D-204C-8393-83F0D12A9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FF0048-8C85-314A-A73D-AF0CE955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52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8808EE-6CFF-3145-A57F-A0FCF824D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2294FA-4C2E-B046-9E78-03531BDA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ECC212-5842-464A-965C-D9E8D5B8B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1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D88FB-EC7F-FD48-A30D-5BB44A77E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F69A3-0120-D54C-B0C5-DA526C06A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D41E5-ECF1-6841-AFD9-FA7ABEBB1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3263F1-F0D7-1840-8A9C-CC8D4355F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C88B1F-707E-0849-A742-4D1D6564C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A0377-FA1E-9F45-8BFD-2BD1C0A6F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12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C3CD5-E234-D345-8BFD-DA0FA2FCB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C61B95-8801-9848-A82A-47997AB5AC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24F9E6-4CD5-E744-96EC-126805B13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7031D-0234-5C4A-8986-609DFD3BC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AB8CF4-9CCE-3246-AB83-09F383CF4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5F058-0DAC-EC43-A4E0-502797A5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960004-A33D-AB4A-A6DD-DFFC35527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331C5-9537-6540-868D-845B28793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F71C2-2F73-3B45-87DD-D85A7D8322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8FF51-AD92-9A41-972C-B9E184C75B97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7B671-3397-A641-9452-AC71007C10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039DC-791F-A744-ABDF-8F7476249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1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A0CC264-82CC-4FCE-8C7C-1559EE7D04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8582" y="408420"/>
            <a:ext cx="5467418" cy="30205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B40D2E2-DE2D-4687-A18E-FE7A1BEB1CDC}"/>
              </a:ext>
            </a:extLst>
          </p:cNvPr>
          <p:cNvSpPr txBox="1"/>
          <p:nvPr/>
        </p:nvSpPr>
        <p:spPr>
          <a:xfrm>
            <a:off x="1039712" y="3619490"/>
            <a:ext cx="5605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Grieving</a:t>
            </a:r>
          </a:p>
          <a:p>
            <a:r>
              <a:rPr lang="en-GB" dirty="0"/>
              <a:t>Someone whom I love dearly has died.</a:t>
            </a:r>
          </a:p>
          <a:p>
            <a:r>
              <a:rPr lang="en-GB" dirty="0"/>
              <a:t>You know their name.</a:t>
            </a:r>
          </a:p>
          <a:p>
            <a:r>
              <a:rPr lang="en-GB" dirty="0"/>
              <a:t>I miss them so much.</a:t>
            </a:r>
          </a:p>
          <a:p>
            <a:r>
              <a:rPr lang="en-GB" dirty="0"/>
              <a:t>I place them into your hands.</a:t>
            </a:r>
          </a:p>
          <a:p>
            <a:r>
              <a:rPr lang="en-GB" dirty="0"/>
              <a:t>Please help me to face the future without them.</a:t>
            </a:r>
          </a:p>
          <a:p>
            <a:r>
              <a:rPr lang="en-GB" dirty="0"/>
              <a:t>I want to hold on to all that they mean to me.</a:t>
            </a:r>
          </a:p>
          <a:p>
            <a:r>
              <a:rPr lang="en-GB" dirty="0"/>
              <a:t>Help me to trust noting can separate us from your love.</a:t>
            </a:r>
          </a:p>
        </p:txBody>
      </p:sp>
      <p:pic>
        <p:nvPicPr>
          <p:cNvPr id="1026" name="Picture 2" descr="Standing in Solidarity With Ukraine | East London NHS Foundation Trust">
            <a:extLst>
              <a:ext uri="{FF2B5EF4-FFF2-40B4-BE49-F238E27FC236}">
                <a16:creationId xmlns:a16="http://schemas.microsoft.com/office/drawing/2014/main" id="{2AFD0ED9-23E8-4C61-BD1A-8B342A29F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712" y="952499"/>
            <a:ext cx="2985482" cy="1932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053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B40D2E2-DE2D-4687-A18E-FE7A1BEB1CDC}"/>
              </a:ext>
            </a:extLst>
          </p:cNvPr>
          <p:cNvSpPr txBox="1"/>
          <p:nvPr/>
        </p:nvSpPr>
        <p:spPr>
          <a:xfrm>
            <a:off x="1039712" y="3830506"/>
            <a:ext cx="5605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Feeling sad or anxious</a:t>
            </a:r>
          </a:p>
          <a:p>
            <a:r>
              <a:rPr lang="en-GB" dirty="0"/>
              <a:t>God, I am in a really dark place.</a:t>
            </a:r>
          </a:p>
          <a:p>
            <a:r>
              <a:rPr lang="en-GB" dirty="0"/>
              <a:t>Life is very hard and painful just now.</a:t>
            </a:r>
          </a:p>
          <a:p>
            <a:r>
              <a:rPr lang="en-GB" dirty="0"/>
              <a:t>I am really struggling.</a:t>
            </a:r>
          </a:p>
          <a:p>
            <a:r>
              <a:rPr lang="en-GB" dirty="0"/>
              <a:t>Please help me.</a:t>
            </a:r>
          </a:p>
          <a:p>
            <a:r>
              <a:rPr lang="en-GB" dirty="0"/>
              <a:t>Give me courage and strength to face each day.</a:t>
            </a:r>
          </a:p>
          <a:p>
            <a:r>
              <a:rPr lang="en-GB" dirty="0"/>
              <a:t>Thank you that even in dark times I need not feel alone because you are there with me.</a:t>
            </a:r>
          </a:p>
        </p:txBody>
      </p:sp>
      <p:pic>
        <p:nvPicPr>
          <p:cNvPr id="1026" name="Picture 2" descr="Standing in Solidarity With Ukraine | East London NHS Foundation Trust">
            <a:extLst>
              <a:ext uri="{FF2B5EF4-FFF2-40B4-BE49-F238E27FC236}">
                <a16:creationId xmlns:a16="http://schemas.microsoft.com/office/drawing/2014/main" id="{2AFD0ED9-23E8-4C61-BD1A-8B342A29F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712" y="952499"/>
            <a:ext cx="2985482" cy="1932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88C3A6C9-D03E-45C5-82B4-B1E4367E0698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12" t="2233" b="70857"/>
          <a:stretch/>
        </p:blipFill>
        <p:spPr bwMode="auto">
          <a:xfrm>
            <a:off x="4216082" y="154212"/>
            <a:ext cx="5517003" cy="35289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08034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B40D2E2-DE2D-4687-A18E-FE7A1BEB1CDC}"/>
              </a:ext>
            </a:extLst>
          </p:cNvPr>
          <p:cNvSpPr txBox="1"/>
          <p:nvPr/>
        </p:nvSpPr>
        <p:spPr>
          <a:xfrm>
            <a:off x="1039712" y="3830506"/>
            <a:ext cx="5605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Looking for God</a:t>
            </a:r>
          </a:p>
          <a:p>
            <a:r>
              <a:rPr lang="en-GB" dirty="0"/>
              <a:t>Dear God</a:t>
            </a:r>
          </a:p>
          <a:p>
            <a:r>
              <a:rPr lang="en-GB" dirty="0"/>
              <a:t>I don’t know you, but the idea of prayer is making me think.</a:t>
            </a:r>
          </a:p>
          <a:p>
            <a:r>
              <a:rPr lang="en-GB" dirty="0"/>
              <a:t>I want to discover more about you. </a:t>
            </a:r>
          </a:p>
          <a:p>
            <a:r>
              <a:rPr lang="en-GB" dirty="0"/>
              <a:t>Help me to sense you near me,</a:t>
            </a:r>
          </a:p>
          <a:p>
            <a:r>
              <a:rPr lang="en-GB" dirty="0"/>
              <a:t>Not just when I am in the peace and beauty which I feel and see now,</a:t>
            </a:r>
          </a:p>
          <a:p>
            <a:r>
              <a:rPr lang="en-GB" dirty="0"/>
              <a:t>But in my everyday life. </a:t>
            </a:r>
          </a:p>
          <a:p>
            <a:endParaRPr lang="en-GB" dirty="0"/>
          </a:p>
        </p:txBody>
      </p:sp>
      <p:pic>
        <p:nvPicPr>
          <p:cNvPr id="1026" name="Picture 2" descr="Standing in Solidarity With Ukraine | East London NHS Foundation Trust">
            <a:extLst>
              <a:ext uri="{FF2B5EF4-FFF2-40B4-BE49-F238E27FC236}">
                <a16:creationId xmlns:a16="http://schemas.microsoft.com/office/drawing/2014/main" id="{2AFD0ED9-23E8-4C61-BD1A-8B342A29F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712" y="952499"/>
            <a:ext cx="2985482" cy="1932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E72F24C4-0D06-44A3-933D-BF42CB2DFF4C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74" t="3173" r="1450" b="68860"/>
          <a:stretch/>
        </p:blipFill>
        <p:spPr bwMode="auto">
          <a:xfrm>
            <a:off x="4674576" y="147059"/>
            <a:ext cx="4698024" cy="35433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96007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B40D2E2-DE2D-4687-A18E-FE7A1BEB1CDC}"/>
              </a:ext>
            </a:extLst>
          </p:cNvPr>
          <p:cNvSpPr txBox="1"/>
          <p:nvPr/>
        </p:nvSpPr>
        <p:spPr>
          <a:xfrm>
            <a:off x="1039712" y="3830506"/>
            <a:ext cx="5605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Being thankful</a:t>
            </a:r>
          </a:p>
          <a:p>
            <a:r>
              <a:rPr lang="en-GB" dirty="0"/>
              <a:t>Dear God</a:t>
            </a:r>
          </a:p>
          <a:p>
            <a:r>
              <a:rPr lang="en-GB" dirty="0"/>
              <a:t>Thank you for all the good things in my life, big and small.</a:t>
            </a:r>
          </a:p>
          <a:p>
            <a:r>
              <a:rPr lang="en-GB" dirty="0"/>
              <a:t>Thank you for the people who care about me.</a:t>
            </a:r>
          </a:p>
          <a:p>
            <a:r>
              <a:rPr lang="en-GB" dirty="0"/>
              <a:t>Thank you for the beauty of the world – the birds, the trees, the sky.</a:t>
            </a:r>
          </a:p>
          <a:p>
            <a:r>
              <a:rPr lang="en-GB" dirty="0"/>
              <a:t>Thank you for everything that makes me who I am or helps me to grow as a person.</a:t>
            </a:r>
          </a:p>
        </p:txBody>
      </p:sp>
      <p:pic>
        <p:nvPicPr>
          <p:cNvPr id="1026" name="Picture 2" descr="Standing in Solidarity With Ukraine | East London NHS Foundation Trust">
            <a:extLst>
              <a:ext uri="{FF2B5EF4-FFF2-40B4-BE49-F238E27FC236}">
                <a16:creationId xmlns:a16="http://schemas.microsoft.com/office/drawing/2014/main" id="{2AFD0ED9-23E8-4C61-BD1A-8B342A29F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712" y="910164"/>
            <a:ext cx="2985482" cy="1932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4D8CD6BB-3F9F-49E9-BE28-7555FB262574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39" t="3878" r="454" b="69565"/>
          <a:stretch/>
        </p:blipFill>
        <p:spPr bwMode="auto">
          <a:xfrm>
            <a:off x="4603505" y="165172"/>
            <a:ext cx="5094409" cy="34224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9432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EB5C68A-61BB-4D40-9696-28D5C32EE239}" vid="{6709E68C-0A3E-AB4D-BC45-2D9D20EC00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DoP &amp; DoW Education PowerPoint template</Template>
  <TotalTime>15</TotalTime>
  <Words>248</Words>
  <Application>Microsoft Office PowerPoint</Application>
  <PresentationFormat>A4 Paper (210x297 mm)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Sanders</dc:creator>
  <cp:lastModifiedBy>Robert Sanders</cp:lastModifiedBy>
  <cp:revision>1</cp:revision>
  <dcterms:created xsi:type="dcterms:W3CDTF">2022-10-11T15:37:24Z</dcterms:created>
  <dcterms:modified xsi:type="dcterms:W3CDTF">2022-10-11T15:53:09Z</dcterms:modified>
</cp:coreProperties>
</file>