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57" r:id="rId8"/>
    <p:sldId id="258" r:id="rId9"/>
    <p:sldId id="260" r:id="rId10"/>
    <p:sldId id="263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7C1D7-2349-429A-B741-211CFA09D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DFB3C7-D0ED-4B32-8585-FD9305B9D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91F58-ED5F-4795-A358-2355D7C58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F5473-D40C-41B0-83D5-D1CBA46C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BA496-3108-4478-AD4F-5AFC8EB0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8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7A83-8C71-4624-88F0-5265C2C43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18778-5C36-475A-9E95-980A04000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69BC-4E02-4D5D-ABB9-F898A1EBE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86B1-DF90-4E43-998B-E702E70AB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1258A-73F3-4327-A111-F26F2E20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3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E3A2D2-AA8D-44C2-8FBC-BBBCEF9A9A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24DAB-5C7D-4958-A32B-5A45FE34A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08285-5A32-42CB-BE21-9379D75C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4E23B-905F-4C09-96D3-4C089AC4D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89D13-262C-4C24-92FC-15290101B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47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5547E-F435-4FDC-BCE6-8F967849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34EA-C7A3-4CB9-9E9F-E1780CED2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4CD22-9A60-4707-ABC9-6ACD908E2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415F7-B197-412E-AA14-BDCDCD28E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EB2A1-A01B-41A8-9950-91858743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5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0D59-C4CC-46F9-8110-7195B8085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C84A1-972B-43B5-9E51-705FB4EC8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B88AF-91DF-47E8-9271-F47E28DA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ED879-B74D-4E70-9621-84D39E30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3561C-25FD-46B8-A35E-CEA9A32C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31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80F8D-9A6E-427B-9855-9E1AB566E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09505-A0FE-421A-A50E-F565F615BA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B75A3-FA34-4BB3-AF09-AB20E5174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3AD35-CF42-4321-B44D-4D9EE51AD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45057-0B8B-47A7-9958-F5B876F44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40BC1-1AB3-4AE1-8E45-9B2A7F39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93304-E8BC-4807-88B8-020220E0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C1C77-D3EF-4717-AEDA-7A2ADF32C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524F2-FD50-4040-84F2-09A2F2507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6CA26-71C3-40E3-9448-4A0C8DAE6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3B1F4-F1F6-45C8-BACB-EDF5262E1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FBA9D-09A3-41CC-A06E-1738C7EE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B7F021-07EC-4107-90CF-8B365BB9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EBF1D2-0274-4894-92B9-07120D54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1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EC10-E2F6-4D45-B7F7-0F4C590B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C289B-5F61-436B-A93B-56EC04FD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7A394-26F6-41E1-B3E5-7A57A58E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CD7886-A0F6-47C3-A4CB-D97E8A399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0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8FD8CD-06E6-45B4-A06D-9E884589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2D138B-F530-4089-AD36-AC8A6614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4B58C-50F2-46CB-8E5A-920B6C05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57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FC50-71C8-4950-B42A-B5B37EA10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436F2-2830-439E-A703-6DBC980E7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473B1-3E96-424D-B851-2B0237B2E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FF5B9-9933-491C-8927-6462B087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074C3-DE3E-492E-AC55-19942FA73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02239-252E-4F53-A928-A304B846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ED0B3-601B-4557-A97B-89814EBE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F1632-DE8A-4905-AA85-CEE1807F04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6A010-6B7F-4890-BB92-8C4CD8E4B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A95E5F-EE24-4473-8A5B-869166A2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D9C20-6795-429B-8EDF-34AEDBC3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B4F43-7CCD-48A0-A65C-0E7E217CA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17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5644F-B4BA-477F-90FA-92EB4C51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E765C-5215-481D-AB8A-75EE826A4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9D4B6-ABA0-47FE-BB82-F0F914CA7F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E49A6-E2D6-4A8B-B354-2CC6A428D548}" type="datetimeFigureOut">
              <a:rPr lang="en-GB" smtClean="0"/>
              <a:t>26/01/2021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5AF4F-5A29-4C27-BECF-995FDD478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F0625-8E5E-40B2-AD74-54F035826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C099F-396E-4206-B19B-7AAD2A71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55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.uk/url?sa=i&amp;url=https%3A%2F%2Fwww.researchgate.net%2Ffigure%2FThe-optical-illusion-The-Young-Girl-Old-Woman_fig1_233626368&amp;psig=AOvVaw2CQRtYq0jeHMIKzhl5GssA&amp;ust=1611752346055000&amp;source=images&amp;cd=vfe&amp;ved=0CAIQjRxqFwoTCIjs6r_Tue4CFQAAAAAdAAAAABAO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LdAXyZ7_iQ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- up of a person&#10;&#10;Description automatically generated with medium confidence">
            <a:extLst>
              <a:ext uri="{FF2B5EF4-FFF2-40B4-BE49-F238E27FC236}">
                <a16:creationId xmlns:a16="http://schemas.microsoft.com/office/drawing/2014/main" id="{C237A289-CB12-4B91-9459-50FF7CB8C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352" y="486801"/>
            <a:ext cx="6985000" cy="45339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8D6631-5DDB-4A03-A37B-236061AE57A0}"/>
              </a:ext>
            </a:extLst>
          </p:cNvPr>
          <p:cNvSpPr txBox="1"/>
          <p:nvPr/>
        </p:nvSpPr>
        <p:spPr>
          <a:xfrm>
            <a:off x="1448972" y="5289452"/>
            <a:ext cx="9706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legs has the elephant got?</a:t>
            </a:r>
          </a:p>
        </p:txBody>
      </p:sp>
    </p:spTree>
    <p:extLst>
      <p:ext uri="{BB962C8B-B14F-4D97-AF65-F5344CB8AC3E}">
        <p14:creationId xmlns:p14="http://schemas.microsoft.com/office/powerpoint/2010/main" val="173931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0216BE1A-A306-4CAE-B7F9-538CEB5D6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91817"/>
            <a:ext cx="5417539" cy="541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8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handwear&#10;&#10;Description automatically generated">
            <a:extLst>
              <a:ext uri="{FF2B5EF4-FFF2-40B4-BE49-F238E27FC236}">
                <a16:creationId xmlns:a16="http://schemas.microsoft.com/office/drawing/2014/main" id="{4B242B2A-B0EB-49B3-B09D-B9D115290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3" t="9202" b="2924"/>
          <a:stretch/>
        </p:blipFill>
        <p:spPr>
          <a:xfrm>
            <a:off x="1" y="1282"/>
            <a:ext cx="12192000" cy="68567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3C4BC9E-1280-478C-BDF3-9347186489AD}"/>
              </a:ext>
            </a:extLst>
          </p:cNvPr>
          <p:cNvSpPr txBox="1"/>
          <p:nvPr/>
        </p:nvSpPr>
        <p:spPr>
          <a:xfrm>
            <a:off x="8976666" y="654540"/>
            <a:ext cx="3019716" cy="4834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 God,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that you promise to help us when we find things difficult.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us to see things in a positive way and not give up when we find things hard.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us to encourage other people, like Lou’s friends did in the story.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258104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DA74DE-8E00-4025-9D2F-B0909AFDC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83" y="1082733"/>
            <a:ext cx="8719930" cy="44476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D6CDA1-09AC-41E5-A7D4-7D08BB38C8B3}"/>
              </a:ext>
            </a:extLst>
          </p:cNvPr>
          <p:cNvSpPr txBox="1"/>
          <p:nvPr/>
        </p:nvSpPr>
        <p:spPr>
          <a:xfrm>
            <a:off x="1881809" y="5433391"/>
            <a:ext cx="9660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animals can you see?</a:t>
            </a:r>
          </a:p>
        </p:txBody>
      </p:sp>
    </p:spTree>
    <p:extLst>
      <p:ext uri="{BB962C8B-B14F-4D97-AF65-F5344CB8AC3E}">
        <p14:creationId xmlns:p14="http://schemas.microsoft.com/office/powerpoint/2010/main" val="179371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151DB4-69A3-4433-9753-BF9D4364F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618" y="467835"/>
            <a:ext cx="7633252" cy="478986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07F5F0-9B59-4ABA-814C-07C6B3C73254}"/>
              </a:ext>
            </a:extLst>
          </p:cNvPr>
          <p:cNvSpPr txBox="1"/>
          <p:nvPr/>
        </p:nvSpPr>
        <p:spPr>
          <a:xfrm>
            <a:off x="1775791" y="5446643"/>
            <a:ext cx="8746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Which side of the bar in the middle is darker?</a:t>
            </a:r>
          </a:p>
        </p:txBody>
      </p:sp>
    </p:spTree>
    <p:extLst>
      <p:ext uri="{BB962C8B-B14F-4D97-AF65-F5344CB8AC3E}">
        <p14:creationId xmlns:p14="http://schemas.microsoft.com/office/powerpoint/2010/main" val="245663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lendar&#10;&#10;Description automatically generated with low confidence">
            <a:extLst>
              <a:ext uri="{FF2B5EF4-FFF2-40B4-BE49-F238E27FC236}">
                <a16:creationId xmlns:a16="http://schemas.microsoft.com/office/drawing/2014/main" id="{A6522FBD-A917-45D4-80C9-85A160C66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183" y="876478"/>
            <a:ext cx="6970643" cy="38609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631FD9-3243-4B5E-9721-38F9E0A9AF05}"/>
              </a:ext>
            </a:extLst>
          </p:cNvPr>
          <p:cNvSpPr txBox="1"/>
          <p:nvPr/>
        </p:nvSpPr>
        <p:spPr>
          <a:xfrm>
            <a:off x="2146852" y="5115339"/>
            <a:ext cx="8176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Are the horizontal lines parallel?</a:t>
            </a:r>
          </a:p>
        </p:txBody>
      </p:sp>
    </p:spTree>
    <p:extLst>
      <p:ext uri="{BB962C8B-B14F-4D97-AF65-F5344CB8AC3E}">
        <p14:creationId xmlns:p14="http://schemas.microsoft.com/office/powerpoint/2010/main" val="65492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A7906736-7355-4869-9ADD-771823964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766" y="338015"/>
            <a:ext cx="8780851" cy="44782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03A3BC-E55E-4986-959F-0D792FB2ADD5}"/>
              </a:ext>
            </a:extLst>
          </p:cNvPr>
          <p:cNvSpPr txBox="1"/>
          <p:nvPr/>
        </p:nvSpPr>
        <p:spPr>
          <a:xfrm>
            <a:off x="1550504" y="4850296"/>
            <a:ext cx="8560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Which of the vertical lines is longer?</a:t>
            </a:r>
          </a:p>
        </p:txBody>
      </p:sp>
    </p:spTree>
    <p:extLst>
      <p:ext uri="{BB962C8B-B14F-4D97-AF65-F5344CB8AC3E}">
        <p14:creationId xmlns:p14="http://schemas.microsoft.com/office/powerpoint/2010/main" val="349457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5BC718-45BC-41F1-B7C7-3CA2CF5B4D10}"/>
              </a:ext>
            </a:extLst>
          </p:cNvPr>
          <p:cNvSpPr txBox="1"/>
          <p:nvPr/>
        </p:nvSpPr>
        <p:spPr>
          <a:xfrm>
            <a:off x="1404730" y="5791200"/>
            <a:ext cx="9342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many people can you see?</a:t>
            </a:r>
          </a:p>
        </p:txBody>
      </p:sp>
      <p:pic>
        <p:nvPicPr>
          <p:cNvPr id="1026" name="Picture 2" descr="The optical illusion “The Young Girl—Old Woman” | Download Scientific  Diagram">
            <a:hlinkClick r:id="rId2"/>
            <a:extLst>
              <a:ext uri="{FF2B5EF4-FFF2-40B4-BE49-F238E27FC236}">
                <a16:creationId xmlns:a16="http://schemas.microsoft.com/office/drawing/2014/main" id="{C26F018F-DACD-404D-9779-6071CE8FA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45" y="498231"/>
            <a:ext cx="4839286" cy="483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271846D-5D68-48F9-9B73-E04FFD205D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" y="0"/>
            <a:ext cx="5605096" cy="68580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4810B0E0-6412-4F66-96B6-1DB6EDEC24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202" y="4206240"/>
            <a:ext cx="2093324" cy="208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904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AE2A2A-02B8-4CDA-BF1B-8816F6904505}"/>
              </a:ext>
            </a:extLst>
          </p:cNvPr>
          <p:cNvSpPr txBox="1"/>
          <p:nvPr/>
        </p:nvSpPr>
        <p:spPr>
          <a:xfrm>
            <a:off x="5652154" y="1192491"/>
            <a:ext cx="5008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sort of person is Lou? </a:t>
            </a:r>
          </a:p>
          <a:p>
            <a:r>
              <a:rPr lang="en-GB" sz="2400" dirty="0"/>
              <a:t>How do you know?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7730C-9219-40C7-A83A-DB28360D8E88}"/>
              </a:ext>
            </a:extLst>
          </p:cNvPr>
          <p:cNvSpPr txBox="1"/>
          <p:nvPr/>
        </p:nvSpPr>
        <p:spPr>
          <a:xfrm>
            <a:off x="5623203" y="2617406"/>
            <a:ext cx="5584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How does she feel about climbing the tree? 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A545F0-9D90-4050-8062-22D91AD5078E}"/>
              </a:ext>
            </a:extLst>
          </p:cNvPr>
          <p:cNvSpPr txBox="1"/>
          <p:nvPr/>
        </p:nvSpPr>
        <p:spPr>
          <a:xfrm>
            <a:off x="5632174" y="4240695"/>
            <a:ext cx="6255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happens when she tries to climb the tree?</a:t>
            </a:r>
          </a:p>
          <a:p>
            <a:r>
              <a:rPr lang="en-GB" sz="2400" dirty="0"/>
              <a:t>How does she react?</a:t>
            </a:r>
          </a:p>
        </p:txBody>
      </p:sp>
      <p:pic>
        <p:nvPicPr>
          <p:cNvPr id="9" name="Picture 8" descr="A picture containing toy&#10;&#10;Description automatically generated">
            <a:extLst>
              <a:ext uri="{FF2B5EF4-FFF2-40B4-BE49-F238E27FC236}">
                <a16:creationId xmlns:a16="http://schemas.microsoft.com/office/drawing/2014/main" id="{850669E2-5B48-41CE-B235-8F0E20264C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6" r="24478"/>
          <a:stretch/>
        </p:blipFill>
        <p:spPr>
          <a:xfrm>
            <a:off x="993913" y="0"/>
            <a:ext cx="3604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7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99ACC2C9-FFEA-44D8-BE98-72BC9925EE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0"/>
            <a:ext cx="567558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D25F57-B5D3-49FD-90B7-90AD69EAB25B}"/>
              </a:ext>
            </a:extLst>
          </p:cNvPr>
          <p:cNvSpPr txBox="1"/>
          <p:nvPr/>
        </p:nvSpPr>
        <p:spPr>
          <a:xfrm>
            <a:off x="6231988" y="844062"/>
            <a:ext cx="4867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advice would you give Lou?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3B59A2-0083-4B25-8D97-07D809C7FC29}"/>
              </a:ext>
            </a:extLst>
          </p:cNvPr>
          <p:cNvSpPr txBox="1"/>
          <p:nvPr/>
        </p:nvSpPr>
        <p:spPr>
          <a:xfrm>
            <a:off x="6256862" y="2335237"/>
            <a:ext cx="531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do you think happens next?</a:t>
            </a:r>
          </a:p>
        </p:txBody>
      </p:sp>
    </p:spTree>
    <p:extLst>
      <p:ext uri="{BB962C8B-B14F-4D97-AF65-F5344CB8AC3E}">
        <p14:creationId xmlns:p14="http://schemas.microsoft.com/office/powerpoint/2010/main" val="339847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153</Words>
  <Application>Microsoft Office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Kelly</dc:creator>
  <cp:lastModifiedBy>Jane Kelly</cp:lastModifiedBy>
  <cp:revision>4</cp:revision>
  <dcterms:created xsi:type="dcterms:W3CDTF">2021-01-26T13:44:47Z</dcterms:created>
  <dcterms:modified xsi:type="dcterms:W3CDTF">2021-01-26T15:17:24Z</dcterms:modified>
</cp:coreProperties>
</file>