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BCE7-3093-46A8-BF1E-896F21DE0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D2A8C-B760-41F4-B772-0C03E3CDA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E5CF5-C1C8-4492-97FF-67558989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4AFD-DFCA-4263-8006-B6C75FAB98C7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B0CD6-1F31-40EA-8400-D4AB4029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F6180-3D91-4B80-BE34-107ADC96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69F-1689-423F-9C3A-2BC10A3C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46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BB5-F50D-4C7F-950A-A1918B95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D10D0-5C5C-410F-950C-0A5654BEA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88F7D-33E3-40CD-AF45-6481D9193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4AFD-DFCA-4263-8006-B6C75FAB98C7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D7CB9-98A5-41C3-8F20-D2C9BA2DE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78FD1-E7FA-4B9A-82E7-D66AB8D5E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69F-1689-423F-9C3A-2BC10A3C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36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71527-F519-43A6-A632-C2AC14BC6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C4AEA-93A0-4A56-B79A-0CD92F2FF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A9D2B-C1EE-47E1-9962-C6D96BD60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4AFD-DFCA-4263-8006-B6C75FAB98C7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DCBE2-3524-45B0-9ED6-8DAF8515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8CC56-12CC-4150-9090-CBED05B5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69F-1689-423F-9C3A-2BC10A3C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44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1A1B-7075-4EE5-BAED-32400D9F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9008-A60A-4A4C-AA91-DCE949720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E4A92-D6F8-482D-9E4B-384F4D2E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4AFD-DFCA-4263-8006-B6C75FAB98C7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7E9B2-1D6E-47A7-810F-784E9035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6E17B-0B32-496E-9D85-15E03F3A3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69F-1689-423F-9C3A-2BC10A3C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24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4FAD-A8A6-4CA7-A20B-0022AEC6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09620-74AB-4666-841E-C731870F3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57A56-54AE-4CE0-83B5-600E5EF5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4AFD-DFCA-4263-8006-B6C75FAB98C7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4484-54E4-483A-B686-61C02B12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B324A-2BEA-4258-B8C5-D1392B5A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69F-1689-423F-9C3A-2BC10A3C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0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2107-1EBE-4F90-8F46-50C24D4C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C5BD0-2D04-4E53-8285-B5BB5E993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D4A38-5594-4BE1-BD06-E91C39F41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5DCE6-A5FE-4BC7-B8A2-324B4AA8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4AFD-DFCA-4263-8006-B6C75FAB98C7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90C8E-4A87-4558-B848-8BCBC4BB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A5588-D0C1-4D2A-8EEE-F2054CB8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69F-1689-423F-9C3A-2BC10A3C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3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8F6B4-01AF-482E-B75B-0F58404B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AF00E-589B-4745-922B-79429E7DF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45CD5-5C8E-4020-8C20-A3F9E5F4D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E3E90-FBC8-439B-ABC2-18D813DFF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735C4-A5E6-44BF-A456-020A7FE22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685AF-C518-4918-B195-DCCE7088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4AFD-DFCA-4263-8006-B6C75FAB98C7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727B5-182B-47A2-B481-EA40A489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3ED28-F2E0-40D0-8087-4F760304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69F-1689-423F-9C3A-2BC10A3C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68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FE54-EE12-40D5-813E-9F6CE470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20ED0-25D6-4DCB-9B12-010DE898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4AFD-DFCA-4263-8006-B6C75FAB98C7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E3C1A-5513-4E70-9D1A-13F07BA7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5E425-BA0A-4699-B17C-C74781FE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69F-1689-423F-9C3A-2BC10A3C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15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50CF21-0A97-431E-801B-D176AEA96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4AFD-DFCA-4263-8006-B6C75FAB98C7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F9C07C-FE68-47C8-A4EF-BB723FCF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7C9E2-5CFF-49C4-8166-B13316D9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69F-1689-423F-9C3A-2BC10A3C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7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52DB-75E3-4EF4-9A2F-A9D405E3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676CD-36C1-4657-AD92-9A8567EBF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49388-06B9-410F-9024-D37A9A419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64C5E-D2AD-4DB9-91EB-1628E573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4AFD-DFCA-4263-8006-B6C75FAB98C7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74106-632E-4C57-A5F8-8337942F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BD39E-965A-4BCA-BE2D-9426A60D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69F-1689-423F-9C3A-2BC10A3C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7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845DF-5F3B-4504-8DC0-BF714B51B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8DF83-8DC8-408F-8154-64B170995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5B4AD-9D09-4854-818B-87A34A18F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71147-3AC5-4BA7-B36C-CB7798B5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4AFD-DFCA-4263-8006-B6C75FAB98C7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EFD39-C896-4711-95E9-2D183038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1A2B5-640F-44E1-909D-B36D3897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69F-1689-423F-9C3A-2BC10A3C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45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D1A018-A8B6-4B94-A7B7-22A99341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75B70-1209-4B79-B8BA-B85EB2B5E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A4629-EE9F-47A1-B7DD-66E17E4D8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B4AFD-DFCA-4263-8006-B6C75FAB98C7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16A5B-BCA4-46DE-96F3-A7F9F8E81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8E644-96AE-4A70-9213-AB0B20539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469F-1689-423F-9C3A-2BC10A3C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44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Clpw7PG7m1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A9AB61-E3BF-434E-9C45-31B4ECECA8FE}"/>
              </a:ext>
            </a:extLst>
          </p:cNvPr>
          <p:cNvSpPr txBox="1"/>
          <p:nvPr/>
        </p:nvSpPr>
        <p:spPr>
          <a:xfrm>
            <a:off x="8529637" y="2623930"/>
            <a:ext cx="331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Bradley Hand ITC" panose="03070402050302030203" pitchFamily="66" charset="0"/>
              </a:rPr>
              <a:t>Click here for a link to the story being told on YouTube.</a:t>
            </a:r>
          </a:p>
        </p:txBody>
      </p:sp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928831E8-EB1B-47D0-88A9-5315F8E6D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74" y="1026109"/>
            <a:ext cx="808135" cy="144635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66C14A-41FB-44DB-9065-02D732A0D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468" y="645576"/>
            <a:ext cx="6563123" cy="55668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B6A9D623-0F17-499F-81A3-DE1A482CC7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21070" r="10051" b="22486"/>
          <a:stretch/>
        </p:blipFill>
        <p:spPr>
          <a:xfrm>
            <a:off x="6855617" y="708990"/>
            <a:ext cx="1338470" cy="9674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98B37F-31D4-456C-90F0-9DA3A6954609}"/>
              </a:ext>
            </a:extLst>
          </p:cNvPr>
          <p:cNvSpPr txBox="1"/>
          <p:nvPr/>
        </p:nvSpPr>
        <p:spPr>
          <a:xfrm>
            <a:off x="8384383" y="5000894"/>
            <a:ext cx="3807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Who else thinks that they can’t draw?</a:t>
            </a:r>
          </a:p>
        </p:txBody>
      </p:sp>
    </p:spTree>
    <p:extLst>
      <p:ext uri="{BB962C8B-B14F-4D97-AF65-F5344CB8AC3E}">
        <p14:creationId xmlns:p14="http://schemas.microsoft.com/office/powerpoint/2010/main" val="271597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645E1-4A8E-42D3-BF50-D8C65487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302" y="685800"/>
            <a:ext cx="6287785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46E4F1-A076-4437-975A-ED2E0EB129A9}"/>
              </a:ext>
            </a:extLst>
          </p:cNvPr>
          <p:cNvSpPr txBox="1"/>
          <p:nvPr/>
        </p:nvSpPr>
        <p:spPr>
          <a:xfrm>
            <a:off x="6992663" y="1197732"/>
            <a:ext cx="478403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b="1" dirty="0"/>
          </a:p>
          <a:p>
            <a:r>
              <a:rPr lang="en-GB" sz="2800" b="1" dirty="0"/>
              <a:t>How did the teacher react to Vashti’s problem? </a:t>
            </a:r>
          </a:p>
          <a:p>
            <a:endParaRPr lang="en-GB" sz="2800" b="1" dirty="0"/>
          </a:p>
          <a:p>
            <a:r>
              <a:rPr lang="en-GB" sz="2800" b="1" dirty="0"/>
              <a:t>How did it help? Why do you think this worked?</a:t>
            </a:r>
          </a:p>
          <a:p>
            <a:endParaRPr lang="en-GB" sz="2800" b="1" dirty="0"/>
          </a:p>
          <a:p>
            <a:r>
              <a:rPr lang="en-GB" sz="2800" b="1" dirty="0"/>
              <a:t>How do we feel when someone criticises us?</a:t>
            </a:r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98623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7C7561-B69C-4640-9DCA-A82BB3AD8ED6}"/>
              </a:ext>
            </a:extLst>
          </p:cNvPr>
          <p:cNvGrpSpPr/>
          <p:nvPr/>
        </p:nvGrpSpPr>
        <p:grpSpPr>
          <a:xfrm>
            <a:off x="363271" y="1478985"/>
            <a:ext cx="5407475" cy="5305356"/>
            <a:chOff x="233288" y="-1222718"/>
            <a:chExt cx="7925973" cy="792597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396F6DF-D80E-43E8-A2ED-FB0080057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288" y="-1222718"/>
              <a:ext cx="7925973" cy="792597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EB0FA34-05D8-414B-A62C-16578C60C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2802" y="2233833"/>
              <a:ext cx="1026943" cy="59084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9034791-7907-49F5-AE35-21687BF675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766" y="2014330"/>
            <a:ext cx="5740497" cy="44248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CEEFD2-9734-455A-8E05-52EE8D99FCF0}"/>
              </a:ext>
            </a:extLst>
          </p:cNvPr>
          <p:cNvSpPr txBox="1"/>
          <p:nvPr/>
        </p:nvSpPr>
        <p:spPr>
          <a:xfrm>
            <a:off x="363271" y="146784"/>
            <a:ext cx="115659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The Bible often refers to the encouragement of others as a very important thing. Here are two examples from the New Testament, written at a time when Christian communities were experiencing difficult times:</a:t>
            </a:r>
          </a:p>
        </p:txBody>
      </p:sp>
    </p:spTree>
    <p:extLst>
      <p:ext uri="{BB962C8B-B14F-4D97-AF65-F5344CB8AC3E}">
        <p14:creationId xmlns:p14="http://schemas.microsoft.com/office/powerpoint/2010/main" val="408791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235BFB-47F2-472A-B4BE-238A59DAB5DC}"/>
              </a:ext>
            </a:extLst>
          </p:cNvPr>
          <p:cNvSpPr txBox="1"/>
          <p:nvPr/>
        </p:nvSpPr>
        <p:spPr>
          <a:xfrm>
            <a:off x="7381461" y="428177"/>
            <a:ext cx="469624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How do we feel when we are encouraged?</a:t>
            </a:r>
          </a:p>
          <a:p>
            <a:endParaRPr lang="en-GB" sz="2400" b="1" dirty="0"/>
          </a:p>
          <a:p>
            <a:r>
              <a:rPr lang="en-GB" sz="2400" b="1" dirty="0"/>
              <a:t>What impact could it have on our school community if we all felt encouraged?</a:t>
            </a:r>
          </a:p>
          <a:p>
            <a:endParaRPr lang="en-GB" sz="2400" b="1" dirty="0"/>
          </a:p>
          <a:p>
            <a:r>
              <a:rPr lang="en-GB" sz="2400" b="1" dirty="0"/>
              <a:t>What does constructive criticism mean?</a:t>
            </a:r>
          </a:p>
          <a:p>
            <a:endParaRPr lang="en-GB" sz="2400" b="1" dirty="0"/>
          </a:p>
          <a:p>
            <a:r>
              <a:rPr lang="en-GB" sz="2400" b="1" dirty="0"/>
              <a:t>How can we help ourselves to acknowledge our weaknesses in a positive way? </a:t>
            </a:r>
          </a:p>
          <a:p>
            <a:endParaRPr lang="en-GB" sz="2400" b="1" dirty="0"/>
          </a:p>
          <a:p>
            <a:r>
              <a:rPr lang="en-GB" sz="2400" b="1" dirty="0"/>
              <a:t>Do you know someone who is a good example to follow?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967A0-3C1C-460C-9E85-9F4F81BFF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r="10363"/>
          <a:stretch/>
        </p:blipFill>
        <p:spPr>
          <a:xfrm>
            <a:off x="135410" y="592482"/>
            <a:ext cx="7100277" cy="56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2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9D8234-786B-46A2-85C9-6F5C3728D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3822" y="0"/>
            <a:ext cx="888435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9D1096-59FD-46A0-B834-7249ECE0E4D3}"/>
              </a:ext>
            </a:extLst>
          </p:cNvPr>
          <p:cNvSpPr txBox="1"/>
          <p:nvPr/>
        </p:nvSpPr>
        <p:spPr>
          <a:xfrm>
            <a:off x="3544710" y="1907819"/>
            <a:ext cx="51025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Dear Lord</a:t>
            </a:r>
          </a:p>
          <a:p>
            <a:pPr algn="ctr"/>
            <a:r>
              <a:rPr lang="en-GB" b="1" dirty="0"/>
              <a:t>Thank you that you are a God of love and encouragement.</a:t>
            </a:r>
          </a:p>
          <a:p>
            <a:pPr algn="ctr"/>
            <a:r>
              <a:rPr lang="en-GB" b="1" dirty="0"/>
              <a:t>Help us to be a school community that is the same. Give us the strength to be supportive even when we do not feel like it or find it hard.</a:t>
            </a:r>
          </a:p>
          <a:p>
            <a:pPr algn="ctr"/>
            <a:r>
              <a:rPr lang="en-GB" b="1" dirty="0"/>
              <a:t>Help us to acknowledge when we could improve and view as a positive challenge whilst we strive to make the most of the gifts and talents with which we have been blessed.</a:t>
            </a:r>
          </a:p>
          <a:p>
            <a:pPr algn="ctr"/>
            <a:r>
              <a:rPr lang="en-GB" b="1" dirty="0"/>
              <a:t>Let your light shine through all of us,</a:t>
            </a:r>
          </a:p>
          <a:p>
            <a:pPr algn="ctr"/>
            <a:r>
              <a:rPr lang="en-GB" b="1" dirty="0"/>
              <a:t>In Jesus’ name, Amen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89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237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Bradley Hand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Sanders</dc:creator>
  <cp:lastModifiedBy>Robert Sanders</cp:lastModifiedBy>
  <cp:revision>16</cp:revision>
  <dcterms:created xsi:type="dcterms:W3CDTF">2020-10-12T08:20:26Z</dcterms:created>
  <dcterms:modified xsi:type="dcterms:W3CDTF">2021-04-21T08:47:12Z</dcterms:modified>
</cp:coreProperties>
</file>