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50" r:id="rId2"/>
    <p:sldId id="554" r:id="rId3"/>
    <p:sldId id="555" r:id="rId4"/>
    <p:sldId id="556" r:id="rId5"/>
    <p:sldId id="560" r:id="rId6"/>
    <p:sldId id="562" r:id="rId7"/>
    <p:sldId id="563" r:id="rId8"/>
    <p:sldId id="551" r:id="rId9"/>
    <p:sldId id="552" r:id="rId10"/>
    <p:sldId id="553" r:id="rId11"/>
    <p:sldId id="564" r:id="rId12"/>
    <p:sldId id="565" r:id="rId13"/>
    <p:sldId id="568" r:id="rId14"/>
    <p:sldId id="566" r:id="rId15"/>
    <p:sldId id="569" r:id="rId16"/>
    <p:sldId id="570" r:id="rId17"/>
    <p:sldId id="567" r:id="rId1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A900"/>
    <a:srgbClr val="9C9C9C"/>
    <a:srgbClr val="CF0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FE4FE-763E-417E-B209-7908BD2F4450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27ADC-92D8-4376-B899-E36A1933E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64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27ADC-92D8-4376-B899-E36A1933E7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35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27ADC-92D8-4376-B899-E36A1933E74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314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27ADC-92D8-4376-B899-E36A1933E74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67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27ADC-92D8-4376-B899-E36A1933E74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783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27ADC-92D8-4376-B899-E36A1933E74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610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27ADC-92D8-4376-B899-E36A1933E74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032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27ADC-92D8-4376-B899-E36A1933E74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190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27ADC-92D8-4376-B899-E36A1933E74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792163" cy="6858000"/>
            <a:chOff x="0" y="0"/>
            <a:chExt cx="499" cy="4320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27" cy="4320"/>
            </a:xfrm>
            <a:prstGeom prst="rect">
              <a:avLst/>
            </a:prstGeom>
            <a:solidFill>
              <a:srgbClr val="CF0A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272" y="0"/>
              <a:ext cx="91" cy="4320"/>
            </a:xfrm>
            <a:prstGeom prst="rect">
              <a:avLst/>
            </a:prstGeom>
            <a:solidFill>
              <a:srgbClr val="EDA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aseline="-2500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408" y="0"/>
              <a:ext cx="91" cy="4320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aseline="-25000"/>
            </a:p>
          </p:txBody>
        </p:sp>
      </p:grpSp>
      <p:pic>
        <p:nvPicPr>
          <p:cNvPr id="8" name="Picture 12" descr="Diocesa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286375"/>
            <a:ext cx="338455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47813" y="765175"/>
            <a:ext cx="7196137" cy="2478088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MAIN TITLE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284538"/>
            <a:ext cx="7192962" cy="13684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rgbClr val="9C9C9C"/>
                </a:solidFill>
              </a:defRPr>
            </a:lvl1pPr>
          </a:lstStyle>
          <a:p>
            <a:pPr lvl="0"/>
            <a:r>
              <a:rPr lang="en-US" noProof="0"/>
              <a:t>(Subtitle or text here)</a:t>
            </a:r>
            <a:endParaRPr lang="en-GB" noProof="0"/>
          </a:p>
        </p:txBody>
      </p:sp>
      <p:sp>
        <p:nvSpPr>
          <p:cNvPr id="9" name="Rectangle 8"/>
          <p:cNvSpPr/>
          <p:nvPr userDrawn="1"/>
        </p:nvSpPr>
        <p:spPr>
          <a:xfrm>
            <a:off x="882174" y="0"/>
            <a:ext cx="3600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3" y="5445224"/>
            <a:ext cx="3672408" cy="112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8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06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74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8888" y="274638"/>
            <a:ext cx="5419725" cy="574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01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7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190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42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42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0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61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0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55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24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7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691680" y="274638"/>
            <a:ext cx="699512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SLIDE TITLE</a:t>
            </a:r>
            <a:endParaRPr lang="en-GB" altLang="en-US" dirty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1680" y="1600200"/>
            <a:ext cx="699512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grpSp>
        <p:nvGrpSpPr>
          <p:cNvPr id="1028" name="Group 9"/>
          <p:cNvGrpSpPr>
            <a:grpSpLocks/>
          </p:cNvGrpSpPr>
          <p:nvPr/>
        </p:nvGrpSpPr>
        <p:grpSpPr bwMode="auto">
          <a:xfrm>
            <a:off x="0" y="0"/>
            <a:ext cx="792163" cy="6858000"/>
            <a:chOff x="0" y="0"/>
            <a:chExt cx="499" cy="4320"/>
          </a:xfrm>
        </p:grpSpPr>
        <p:sp>
          <p:nvSpPr>
            <p:cNvPr id="1030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227" cy="4320"/>
            </a:xfrm>
            <a:prstGeom prst="rect">
              <a:avLst/>
            </a:prstGeom>
            <a:solidFill>
              <a:srgbClr val="CF0A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1" name="Rectangle 11"/>
            <p:cNvSpPr>
              <a:spLocks noChangeArrowheads="1"/>
            </p:cNvSpPr>
            <p:nvPr/>
          </p:nvSpPr>
          <p:spPr bwMode="auto">
            <a:xfrm>
              <a:off x="272" y="0"/>
              <a:ext cx="91" cy="4320"/>
            </a:xfrm>
            <a:prstGeom prst="rect">
              <a:avLst/>
            </a:prstGeom>
            <a:solidFill>
              <a:srgbClr val="EDA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aseline="-25000"/>
            </a:p>
          </p:txBody>
        </p:sp>
        <p:sp>
          <p:nvSpPr>
            <p:cNvPr id="1032" name="Rectangle 12"/>
            <p:cNvSpPr>
              <a:spLocks noChangeArrowheads="1"/>
            </p:cNvSpPr>
            <p:nvPr/>
          </p:nvSpPr>
          <p:spPr bwMode="auto">
            <a:xfrm>
              <a:off x="408" y="0"/>
              <a:ext cx="91" cy="4320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aseline="-25000"/>
            </a:p>
          </p:txBody>
        </p:sp>
      </p:grpSp>
      <p:pic>
        <p:nvPicPr>
          <p:cNvPr id="1029" name="Picture 13" descr="Diocesan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15050"/>
            <a:ext cx="15128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882174" y="0"/>
            <a:ext cx="3600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3950"/>
            <a:ext cx="1482253" cy="4533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rgbClr val="CF0A2C"/>
          </a:solidFill>
          <a:latin typeface="Myriad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www.last.fm/music/John+Williams/_/Christmas+Sta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www.last.fm/music/John+Williams/_/Christmas+Sta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See the source image">
            <a:extLst>
              <a:ext uri="{FF2B5EF4-FFF2-40B4-BE49-F238E27FC236}">
                <a16:creationId xmlns:a16="http://schemas.microsoft.com/office/drawing/2014/main" id="{58B442AD-2158-4CF7-82B6-CB017AB08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ee the source image">
            <a:hlinkClick r:id="rId4"/>
            <a:extLst>
              <a:ext uri="{FF2B5EF4-FFF2-40B4-BE49-F238E27FC236}">
                <a16:creationId xmlns:a16="http://schemas.microsoft.com/office/drawing/2014/main" id="{A4FA9838-6199-4BB8-B0D7-22E83026C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1415719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954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8DF1EC3-4D15-403E-A757-AB01E672F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49" t="16401" r="33464" b="13601"/>
          <a:stretch/>
        </p:blipFill>
        <p:spPr>
          <a:xfrm rot="10800000">
            <a:off x="2555776" y="476672"/>
            <a:ext cx="4536504" cy="553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58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0EDCAF-E50E-427A-9A8D-3AF14DCCCA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19447" r="33462" b="11783"/>
          <a:stretch/>
        </p:blipFill>
        <p:spPr>
          <a:xfrm rot="10800000">
            <a:off x="2987824" y="476672"/>
            <a:ext cx="4464496" cy="54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47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0ACE6C-71A2-4C26-B794-DDC43157C4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62" t="42066" r="33463" b="27135"/>
          <a:stretch/>
        </p:blipFill>
        <p:spPr>
          <a:xfrm rot="10800000">
            <a:off x="3635896" y="548680"/>
            <a:ext cx="3384376" cy="3602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A7366A-A7BD-4DFC-8B8B-D99B9F2C8ABF}"/>
              </a:ext>
            </a:extLst>
          </p:cNvPr>
          <p:cNvSpPr txBox="1"/>
          <p:nvPr/>
        </p:nvSpPr>
        <p:spPr>
          <a:xfrm>
            <a:off x="1799693" y="4437112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‘Don’t judge me by outward appearance, please give me your faith and your trust, then my soul will glow with assurance and I’ll do whatever I must.’</a:t>
            </a:r>
          </a:p>
        </p:txBody>
      </p:sp>
    </p:spTree>
    <p:extLst>
      <p:ext uri="{BB962C8B-B14F-4D97-AF65-F5344CB8AC3E}">
        <p14:creationId xmlns:p14="http://schemas.microsoft.com/office/powerpoint/2010/main" val="425178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CBE485-5782-4D3D-8CB7-BB649C26E861}"/>
              </a:ext>
            </a:extLst>
          </p:cNvPr>
          <p:cNvSpPr txBox="1"/>
          <p:nvPr/>
        </p:nvSpPr>
        <p:spPr>
          <a:xfrm>
            <a:off x="5580112" y="332656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People look at the outside, but God looks at the heart.</a:t>
            </a:r>
            <a:r>
              <a:rPr lang="en-GB" dirty="0"/>
              <a:t>.</a:t>
            </a:r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16A49FA1-6F1B-457F-8D6B-A99A36723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1"/>
          <a:stretch/>
        </p:blipFill>
        <p:spPr bwMode="auto">
          <a:xfrm>
            <a:off x="-1" y="0"/>
            <a:ext cx="9396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2602BB-DE23-4B7A-8373-66064598E7FB}"/>
              </a:ext>
            </a:extLst>
          </p:cNvPr>
          <p:cNvSpPr txBox="1"/>
          <p:nvPr/>
        </p:nvSpPr>
        <p:spPr>
          <a:xfrm>
            <a:off x="1043608" y="836712"/>
            <a:ext cx="69847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>
                    <a:lumMod val="95000"/>
                  </a:schemeClr>
                </a:solidFill>
              </a:rPr>
              <a:t>People look at the outside, but God looks at the heart.</a:t>
            </a:r>
          </a:p>
          <a:p>
            <a:pPr algn="r"/>
            <a:r>
              <a:rPr lang="en-GB" sz="3600" dirty="0">
                <a:solidFill>
                  <a:schemeClr val="bg1">
                    <a:lumMod val="95000"/>
                  </a:schemeClr>
                </a:solidFill>
              </a:rPr>
              <a:t>I Samuel 16:7</a:t>
            </a:r>
          </a:p>
        </p:txBody>
      </p:sp>
    </p:spTree>
    <p:extLst>
      <p:ext uri="{BB962C8B-B14F-4D97-AF65-F5344CB8AC3E}">
        <p14:creationId xmlns:p14="http://schemas.microsoft.com/office/powerpoint/2010/main" val="3302822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B7DD01-56CF-423C-A687-37D9FB36A9DE}"/>
              </a:ext>
            </a:extLst>
          </p:cNvPr>
          <p:cNvSpPr txBox="1"/>
          <p:nvPr/>
        </p:nvSpPr>
        <p:spPr>
          <a:xfrm>
            <a:off x="2267744" y="548680"/>
            <a:ext cx="5544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Dear God,</a:t>
            </a:r>
          </a:p>
          <a:p>
            <a:r>
              <a:rPr lang="en-GB" sz="2400" dirty="0"/>
              <a:t>Thank you that we can all be part of your story,</a:t>
            </a:r>
          </a:p>
          <a:p>
            <a:r>
              <a:rPr lang="en-GB" sz="2400" dirty="0"/>
              <a:t>No matter how big or small we are,</a:t>
            </a:r>
          </a:p>
          <a:p>
            <a:r>
              <a:rPr lang="en-GB" sz="2400" dirty="0"/>
              <a:t>No matter what we look like,</a:t>
            </a:r>
          </a:p>
          <a:p>
            <a:r>
              <a:rPr lang="en-GB" sz="2400" dirty="0"/>
              <a:t>No matter who we are. </a:t>
            </a:r>
          </a:p>
          <a:p>
            <a:r>
              <a:rPr lang="en-GB" sz="2400" dirty="0"/>
              <a:t>Please help us all to shine for you,</a:t>
            </a:r>
          </a:p>
          <a:p>
            <a:r>
              <a:rPr lang="en-GB" sz="2400" dirty="0"/>
              <a:t>Today, this week and in the future.</a:t>
            </a:r>
          </a:p>
          <a:p>
            <a:r>
              <a:rPr lang="en-GB" sz="2400" dirty="0"/>
              <a:t>Amen.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7DD445-8DE7-425E-AF16-279BF04C4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62" t="42066" r="33463" b="27135"/>
          <a:stretch/>
        </p:blipFill>
        <p:spPr>
          <a:xfrm rot="10800000">
            <a:off x="6516216" y="3645024"/>
            <a:ext cx="1978078" cy="21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1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2D31A95-5D42-4A83-93D2-0A768DC25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32" y="404664"/>
            <a:ext cx="692978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7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1CF166D-0D02-4AD6-A2E9-178703599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60579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40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See the source image">
            <a:extLst>
              <a:ext uri="{FF2B5EF4-FFF2-40B4-BE49-F238E27FC236}">
                <a16:creationId xmlns:a16="http://schemas.microsoft.com/office/drawing/2014/main" id="{58B442AD-2158-4CF7-82B6-CB017AB08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ee the source image">
            <a:hlinkClick r:id="rId4"/>
            <a:extLst>
              <a:ext uri="{FF2B5EF4-FFF2-40B4-BE49-F238E27FC236}">
                <a16:creationId xmlns:a16="http://schemas.microsoft.com/office/drawing/2014/main" id="{A4FA9838-6199-4BB8-B0D7-22E83026C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1415719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9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Christmas Star by Hilary Robinson 9780281084333 | Brand New">
            <a:extLst>
              <a:ext uri="{FF2B5EF4-FFF2-40B4-BE49-F238E27FC236}">
                <a16:creationId xmlns:a16="http://schemas.microsoft.com/office/drawing/2014/main" id="{70807A8F-88B7-481E-BDD7-33893770E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58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9EAC9C-EC2D-41F8-B8B9-0D8B818E7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80" t="14432" r="34045" b="13033"/>
          <a:stretch/>
        </p:blipFill>
        <p:spPr>
          <a:xfrm>
            <a:off x="2843808" y="188640"/>
            <a:ext cx="4320480" cy="610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4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D57872-0A70-4E1D-82EC-C05B44063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5" t="17801" r="34250" b="22000"/>
          <a:stretch/>
        </p:blipFill>
        <p:spPr>
          <a:xfrm>
            <a:off x="2771800" y="476672"/>
            <a:ext cx="432717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92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788C80-915B-44E7-AFA9-C3480190F1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7" t="19202" r="33463" b="12199"/>
          <a:stretch/>
        </p:blipFill>
        <p:spPr>
          <a:xfrm>
            <a:off x="2771799" y="476672"/>
            <a:ext cx="446743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2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19DF17-E3BE-4AAA-9E34-ABD8DF17B5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20600" r="33463" b="11691"/>
          <a:stretch/>
        </p:blipFill>
        <p:spPr>
          <a:xfrm rot="10800000">
            <a:off x="2771799" y="548680"/>
            <a:ext cx="4526217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4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491B7F-C02A-4DA3-B050-A87B8A0EBF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47" t="20146" r="33462" b="9855"/>
          <a:stretch/>
        </p:blipFill>
        <p:spPr>
          <a:xfrm>
            <a:off x="2699792" y="332656"/>
            <a:ext cx="4536504" cy="58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001311-E979-4D9C-86E7-BAA9E90B8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20600" r="33463" b="9402"/>
          <a:stretch/>
        </p:blipFill>
        <p:spPr>
          <a:xfrm rot="10800000">
            <a:off x="2699792" y="548680"/>
            <a:ext cx="464451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3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35A26-BAB3-4EB4-84F0-E559E721C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13601" r="33463" b="13601"/>
          <a:stretch/>
        </p:blipFill>
        <p:spPr>
          <a:xfrm rot="10800000">
            <a:off x="2771800" y="404664"/>
            <a:ext cx="4608512" cy="55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82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py of PPT_template [Read-Only] [Compatibility Mode]" id="{B20C2875-9782-4E3B-A8EB-088CE04F0DB8}" vid="{FECFB706-8450-4824-BDED-583A9BEB28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</Words>
  <Application>Microsoft Office PowerPoint</Application>
  <PresentationFormat>On-screen Show (4:3)</PresentationFormat>
  <Paragraphs>20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Diocese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Edmonds</dc:creator>
  <cp:lastModifiedBy>Jane Kelly</cp:lastModifiedBy>
  <cp:revision>103</cp:revision>
  <dcterms:created xsi:type="dcterms:W3CDTF">2013-06-04T14:11:09Z</dcterms:created>
  <dcterms:modified xsi:type="dcterms:W3CDTF">2022-10-13T13:02:09Z</dcterms:modified>
</cp:coreProperties>
</file>