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E593-9A4B-4019-AA24-40414734C2F1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3718F-B18C-4708-8B70-938852662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7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9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9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6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9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6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9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4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90C1-40C5-4A0C-98ED-2F696356FA7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icar@portseaparish.co.uk" TargetMode="External"/><Relationship Id="rId2" Type="http://schemas.openxmlformats.org/officeDocument/2006/relationships/hyperlink" Target="mailto:gavin.collins@portsmouth.anglica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eter.leonard@portsmouthcathedral.org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ucy@docherty1.co.uk" TargetMode="External"/><Relationship Id="rId2" Type="http://schemas.openxmlformats.org/officeDocument/2006/relationships/hyperlink" Target="mailto:emily.bagg@hotmail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k.emerton_generalsynod@yahoo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non_law" TargetMode="External"/><Relationship Id="rId2" Type="http://schemas.openxmlformats.org/officeDocument/2006/relationships/hyperlink" Target="https://en.wikipedia.org/wiki/List_of_Church_of_England_Measur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iturgy" TargetMode="External"/><Relationship Id="rId4" Type="http://schemas.openxmlformats.org/officeDocument/2006/relationships/hyperlink" Target="https://en.wikipedia.org/wiki/Doctrin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53" y="1651752"/>
            <a:ext cx="10178715" cy="2583363"/>
          </a:xfrm>
        </p:spPr>
        <p:txBody>
          <a:bodyPr>
            <a:normAutofit/>
          </a:bodyPr>
          <a:lstStyle/>
          <a:p>
            <a:r>
              <a:rPr lang="en-GB" sz="7500" b="1" smtClean="0">
                <a:latin typeface="+mn-lt"/>
              </a:rPr>
              <a:t>General Synod Report</a:t>
            </a:r>
            <a:r>
              <a:rPr lang="en-GB" sz="7500" b="1" dirty="0" smtClean="0">
                <a:latin typeface="+mn-lt"/>
              </a:rPr>
              <a:t/>
            </a:r>
            <a:br>
              <a:rPr lang="en-GB" sz="7500" b="1" dirty="0" smtClean="0">
                <a:latin typeface="+mn-lt"/>
              </a:rPr>
            </a:br>
            <a:r>
              <a:rPr lang="en-GB" sz="2200" b="1" dirty="0" smtClean="0">
                <a:latin typeface="+mn-lt"/>
              </a:rPr>
              <a:t>Agenda Item 5</a:t>
            </a:r>
            <a:endParaRPr lang="en-GB" sz="22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041"/>
            <a:ext cx="3093038" cy="9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General Synod?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House of Clergy – 197 clergy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CAD91-3556-4B8A-8E96-30134B792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38400"/>
            <a:ext cx="4953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2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General Synod?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House of Laity – 260 laity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CB6D0-E9FC-4078-AD99-D25CDD476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2514601"/>
            <a:ext cx="3733800" cy="32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represents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Bishop Christopher</a:t>
            </a:r>
          </a:p>
          <a:p>
            <a:r>
              <a:rPr lang="en-GB" b="1" dirty="0"/>
              <a:t>Clergy:</a:t>
            </a:r>
          </a:p>
          <a:p>
            <a:r>
              <a:rPr lang="en-GB" b="1" dirty="0"/>
              <a:t>The Venerable Gavin Collins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gavin.collins@portsmouth.anglican.org</a:t>
            </a:r>
            <a:endParaRPr lang="en-GB" dirty="0"/>
          </a:p>
          <a:p>
            <a:r>
              <a:rPr lang="en-GB" b="1" dirty="0"/>
              <a:t>The Rev Canon Bob White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3"/>
              </a:rPr>
              <a:t>vicar@portseaparish.co.uk</a:t>
            </a:r>
            <a:endParaRPr lang="en-GB" dirty="0"/>
          </a:p>
          <a:p>
            <a:r>
              <a:rPr lang="en-GB" b="1" dirty="0"/>
              <a:t>The Rev Canon Peter Leonard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4"/>
              </a:rPr>
              <a:t>peter.leonard@portsmouthcathedral.org.uk</a:t>
            </a: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7976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represents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Laity:</a:t>
            </a:r>
          </a:p>
          <a:p>
            <a:r>
              <a:rPr lang="en-GB" b="1" dirty="0"/>
              <a:t>Mrs Emily </a:t>
            </a:r>
            <a:r>
              <a:rPr lang="en-GB" b="1" dirty="0" err="1"/>
              <a:t>Bagg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emily.bagg@hotmail.co.uk</a:t>
            </a:r>
            <a:endParaRPr lang="en-GB" dirty="0"/>
          </a:p>
          <a:p>
            <a:r>
              <a:rPr lang="en-GB" b="1" dirty="0"/>
              <a:t>Mrs Lucy Docherty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3"/>
              </a:rPr>
              <a:t>lucy@docherty1.co.uk</a:t>
            </a:r>
            <a:endParaRPr lang="en-GB" dirty="0"/>
          </a:p>
          <a:p>
            <a:r>
              <a:rPr lang="en-GB" b="1" dirty="0"/>
              <a:t>Mr Mark Emerton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4"/>
              </a:rPr>
              <a:t>mark.emerton_generalsynod@yahoo.com</a:t>
            </a:r>
            <a:endParaRPr lang="en-GB" dirty="0"/>
          </a:p>
          <a:p>
            <a:r>
              <a:rPr lang="en-GB" dirty="0"/>
              <a:t>These representatives were elected to General Synod in 2015. Please feel welcome to contact any of them about any matter of interest or concern </a:t>
            </a:r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6399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represents you?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D28EF-703D-40A1-AFA1-B7601FB1A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796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What, where and when?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65B8-D99A-4F7A-81B8-B2A3BDCC8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London: February (and sometimes November)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0426BC-A5D8-415F-93A7-767FAC4D6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590800"/>
            <a:ext cx="4417017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4DABC0-16A6-4B3D-9CB3-845DAB281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15" y="3460751"/>
            <a:ext cx="4267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What, where and when?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65B8-D99A-4F7A-81B8-B2A3BDCC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23219"/>
            <a:ext cx="8229600" cy="4525963"/>
          </a:xfrm>
        </p:spPr>
        <p:txBody>
          <a:bodyPr/>
          <a:lstStyle/>
          <a:p>
            <a:r>
              <a:rPr lang="en-GB" dirty="0"/>
              <a:t>York: July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C83F2-2848-449B-A657-F35B5E84E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286000"/>
            <a:ext cx="4618759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78D5E-848B-408F-B0E1-B4B0E4EB0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5118" y="2295525"/>
            <a:ext cx="3733800" cy="2800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A59CB-2992-4E15-B803-690869EE7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1519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What, where and when?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65B8-D99A-4F7A-81B8-B2A3BDCC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516" y="1676401"/>
            <a:ext cx="7690884" cy="41909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legislation: </a:t>
            </a:r>
          </a:p>
          <a:p>
            <a:pPr lvl="1"/>
            <a:r>
              <a:rPr lang="en-GB" dirty="0"/>
              <a:t>to pass </a:t>
            </a:r>
            <a:r>
              <a:rPr lang="en-GB" dirty="0">
                <a:hlinkClick r:id="rId2" tooltip="List of Church of England Measures"/>
              </a:rPr>
              <a:t>measures</a:t>
            </a:r>
            <a:r>
              <a:rPr lang="en-GB" dirty="0"/>
              <a:t> dealing with the government of the church and its institutions,</a:t>
            </a:r>
          </a:p>
          <a:p>
            <a:pPr lvl="1"/>
            <a:r>
              <a:rPr lang="en-GB" dirty="0"/>
              <a:t>to pass </a:t>
            </a:r>
            <a:r>
              <a:rPr lang="en-GB" dirty="0">
                <a:hlinkClick r:id="rId3" tooltip="Canon law"/>
              </a:rPr>
              <a:t>canons</a:t>
            </a:r>
            <a:r>
              <a:rPr lang="en-GB" dirty="0"/>
              <a:t>, determining </a:t>
            </a:r>
            <a:r>
              <a:rPr lang="en-GB" dirty="0">
                <a:hlinkClick r:id="rId4" tooltip="Doctrine"/>
              </a:rPr>
              <a:t>doctrine</a:t>
            </a:r>
            <a:r>
              <a:rPr lang="en-GB" dirty="0"/>
              <a:t> and the form of worship,</a:t>
            </a:r>
          </a:p>
          <a:p>
            <a:r>
              <a:rPr lang="en-GB" dirty="0"/>
              <a:t>to approve the </a:t>
            </a:r>
            <a:r>
              <a:rPr lang="en-GB" dirty="0">
                <a:hlinkClick r:id="rId5" tooltip="Liturgy"/>
              </a:rPr>
              <a:t>liturgy</a:t>
            </a:r>
            <a:r>
              <a:rPr lang="en-GB" dirty="0"/>
              <a:t> and make other rules and regulations through Acts of Synod,</a:t>
            </a:r>
            <a:r>
              <a:rPr lang="en-GB" baseline="30000" dirty="0"/>
              <a:t>[</a:t>
            </a:r>
            <a:endParaRPr lang="en-GB" dirty="0"/>
          </a:p>
          <a:p>
            <a:r>
              <a:rPr lang="en-GB" dirty="0"/>
              <a:t>to regulate relations with other churches,</a:t>
            </a:r>
          </a:p>
          <a:p>
            <a:r>
              <a:rPr lang="en-GB" dirty="0"/>
              <a:t>to consider and express their opinion on any other matters of religious or public interest, and</a:t>
            </a:r>
          </a:p>
          <a:p>
            <a:r>
              <a:rPr lang="en-GB" dirty="0"/>
              <a:t>to approve or reject the annual budget of the church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96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892E-1A13-4D1B-AE58-9F45DCA4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What’s coming up in York?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B56D-66D7-4798-99F7-501CB8471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Fellowship</a:t>
            </a:r>
          </a:p>
          <a:p>
            <a:r>
              <a:rPr lang="en-GB" dirty="0"/>
              <a:t>Service in York Minster</a:t>
            </a:r>
          </a:p>
          <a:p>
            <a:r>
              <a:rPr lang="en-GB" dirty="0"/>
              <a:t>Renewing acquaintance with old friends and colleagues</a:t>
            </a:r>
          </a:p>
          <a:p>
            <a:r>
              <a:rPr lang="en-GB" dirty="0"/>
              <a:t>Fringe meetings</a:t>
            </a:r>
          </a:p>
          <a:p>
            <a:r>
              <a:rPr lang="en-GB" dirty="0"/>
              <a:t>Diocesan meal (with the Royal Navy)</a:t>
            </a:r>
          </a:p>
          <a:p>
            <a:r>
              <a:rPr lang="en-GB" dirty="0"/>
              <a:t>Bishop Christopher answers difficult questions on clergy remuneration and conditions of 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90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892E-1A13-4D1B-AE58-9F45DCA4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What’s coming up in York?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B56D-66D7-4798-99F7-501CB8471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Business:</a:t>
            </a:r>
          </a:p>
          <a:p>
            <a:pPr lvl="1"/>
            <a:r>
              <a:rPr lang="en-GB" dirty="0"/>
              <a:t>Address from Danish Bishop</a:t>
            </a:r>
          </a:p>
          <a:p>
            <a:pPr lvl="1"/>
            <a:r>
              <a:rPr lang="en-GB" dirty="0"/>
              <a:t>Presentation from Mothers’ Union</a:t>
            </a:r>
          </a:p>
          <a:p>
            <a:pPr lvl="1"/>
            <a:r>
              <a:rPr lang="en-GB" dirty="0"/>
              <a:t>Presidential address</a:t>
            </a:r>
          </a:p>
          <a:p>
            <a:pPr lvl="1"/>
            <a:r>
              <a:rPr lang="en-GB" dirty="0"/>
              <a:t>Presentations/debates include:</a:t>
            </a:r>
          </a:p>
          <a:p>
            <a:pPr lvl="2"/>
            <a:r>
              <a:rPr lang="en-GB" dirty="0"/>
              <a:t>Youth violence</a:t>
            </a:r>
          </a:p>
          <a:p>
            <a:pPr lvl="2"/>
            <a:r>
              <a:rPr lang="en-GB" dirty="0"/>
              <a:t>Clergy wellbeing</a:t>
            </a:r>
          </a:p>
          <a:p>
            <a:pPr lvl="2"/>
            <a:r>
              <a:rPr lang="en-GB" dirty="0"/>
              <a:t>Safeguarding </a:t>
            </a:r>
          </a:p>
          <a:p>
            <a:pPr lvl="2"/>
            <a:r>
              <a:rPr lang="en-GB" dirty="0"/>
              <a:t>Same sex relationships</a:t>
            </a:r>
          </a:p>
          <a:p>
            <a:pPr lvl="2"/>
            <a:r>
              <a:rPr lang="en-GB" dirty="0"/>
              <a:t>Refugees</a:t>
            </a:r>
          </a:p>
          <a:p>
            <a:pPr lvl="2"/>
            <a:r>
              <a:rPr lang="en-GB" dirty="0"/>
              <a:t>Mission</a:t>
            </a:r>
          </a:p>
          <a:p>
            <a:pPr lvl="2"/>
            <a:r>
              <a:rPr lang="en-GB" dirty="0"/>
              <a:t>Crown Nominations Commission</a:t>
            </a:r>
          </a:p>
          <a:p>
            <a:pPr lvl="1"/>
            <a:r>
              <a:rPr lang="en-GB" dirty="0"/>
              <a:t>Legislation –Lots of it!</a:t>
            </a:r>
          </a:p>
        </p:txBody>
      </p:sp>
    </p:spTree>
    <p:extLst>
      <p:ext uri="{BB962C8B-B14F-4D97-AF65-F5344CB8AC3E}">
        <p14:creationId xmlns:p14="http://schemas.microsoft.com/office/powerpoint/2010/main" val="236311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73359-1D1A-42DE-AC66-CE9132879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6" y="1037366"/>
            <a:ext cx="8176104" cy="2882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DF29E3-8E86-4AAD-8166-A526B3440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167" y="3733801"/>
            <a:ext cx="8074057" cy="1936468"/>
          </a:xfrm>
        </p:spPr>
        <p:txBody>
          <a:bodyPr>
            <a:normAutofit/>
          </a:bodyPr>
          <a:lstStyle/>
          <a:p>
            <a:r>
              <a:rPr lang="en-GB" sz="4100" dirty="0">
                <a:solidFill>
                  <a:schemeClr val="bg1"/>
                </a:solidFill>
              </a:rPr>
              <a:t>General Synod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16309-A57D-4ED3-97C1-3CD8787EF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6235" y="5257800"/>
            <a:ext cx="7070105" cy="1126832"/>
          </a:xfrm>
        </p:spPr>
        <p:txBody>
          <a:bodyPr>
            <a:noAutofit/>
          </a:bodyPr>
          <a:lstStyle/>
          <a:p>
            <a:r>
              <a:rPr lang="en-GB" sz="3600" i="1" dirty="0"/>
              <a:t>Mark Emerton (member of the House of Laity for Portsmouth)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4A3C02-DBB2-4B11-AA83-3DE23AE0D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56" y="1037366"/>
            <a:ext cx="8517065" cy="29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4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892E-1A13-4D1B-AE58-9F45DCA4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Please pray for your team in York</a:t>
            </a:r>
            <a:br>
              <a:rPr lang="en-GB" dirty="0"/>
            </a:br>
            <a:r>
              <a:rPr lang="en-GB" dirty="0"/>
              <a:t>5-9 July 2019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A98963-F040-48A4-A873-146C4787F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3" y="2453481"/>
            <a:ext cx="4943475" cy="2819400"/>
          </a:xfrm>
        </p:spPr>
      </p:pic>
    </p:spTree>
    <p:extLst>
      <p:ext uri="{BB962C8B-B14F-4D97-AF65-F5344CB8AC3E}">
        <p14:creationId xmlns:p14="http://schemas.microsoft.com/office/powerpoint/2010/main" val="38387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392E-F022-4AE2-9273-1102C72E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0DE5-DB97-420C-B3F6-A90675893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General Synod?</a:t>
            </a:r>
          </a:p>
          <a:p>
            <a:r>
              <a:rPr lang="en-GB" dirty="0"/>
              <a:t>Who represents you?</a:t>
            </a:r>
          </a:p>
          <a:p>
            <a:r>
              <a:rPr lang="en-GB" dirty="0"/>
              <a:t>What, where and when?</a:t>
            </a:r>
          </a:p>
          <a:p>
            <a:r>
              <a:rPr lang="en-GB" dirty="0"/>
              <a:t>What’s coming up in York?</a:t>
            </a:r>
          </a:p>
        </p:txBody>
      </p:sp>
    </p:spTree>
    <p:extLst>
      <p:ext uri="{BB962C8B-B14F-4D97-AF65-F5344CB8AC3E}">
        <p14:creationId xmlns:p14="http://schemas.microsoft.com/office/powerpoint/2010/main" val="388306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General Synod?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“The Church of England is </a:t>
            </a:r>
            <a:r>
              <a:rPr lang="en-GB" i="1" dirty="0" err="1"/>
              <a:t>episcopally</a:t>
            </a:r>
            <a:r>
              <a:rPr lang="en-GB" i="1" dirty="0"/>
              <a:t> led and </a:t>
            </a:r>
            <a:r>
              <a:rPr lang="en-GB" i="1" dirty="0" err="1"/>
              <a:t>synodically</a:t>
            </a:r>
            <a:r>
              <a:rPr lang="en-GB" i="1" dirty="0"/>
              <a:t> governed”</a:t>
            </a:r>
          </a:p>
        </p:txBody>
      </p:sp>
    </p:spTree>
    <p:extLst>
      <p:ext uri="{BB962C8B-B14F-4D97-AF65-F5344CB8AC3E}">
        <p14:creationId xmlns:p14="http://schemas.microsoft.com/office/powerpoint/2010/main" val="124063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General Synod?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“The Church of England is </a:t>
            </a:r>
            <a:r>
              <a:rPr lang="en-GB" i="1" dirty="0" err="1"/>
              <a:t>episcopally</a:t>
            </a:r>
            <a:r>
              <a:rPr lang="en-GB" i="1" dirty="0"/>
              <a:t> led and </a:t>
            </a:r>
            <a:r>
              <a:rPr lang="en-GB" i="1" dirty="0" err="1"/>
              <a:t>synodically</a:t>
            </a:r>
            <a:r>
              <a:rPr lang="en-GB" i="1" dirty="0"/>
              <a:t> governed”</a:t>
            </a:r>
          </a:p>
          <a:p>
            <a:pPr marL="0" indent="0" algn="ctr">
              <a:buNone/>
            </a:pPr>
            <a:endParaRPr lang="en-GB" i="1" dirty="0"/>
          </a:p>
          <a:p>
            <a:r>
              <a:rPr lang="en-GB" dirty="0"/>
              <a:t>Before 1919: Act of Parliament </a:t>
            </a:r>
            <a:r>
              <a:rPr lang="en-GB" i="1" dirty="0"/>
              <a:t>(and Convocations of Canterbury and York)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3098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General Synod?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“The Church of England is </a:t>
            </a:r>
            <a:r>
              <a:rPr lang="en-GB" i="1" dirty="0" err="1"/>
              <a:t>episcopally</a:t>
            </a:r>
            <a:r>
              <a:rPr lang="en-GB" i="1" dirty="0"/>
              <a:t> led and </a:t>
            </a:r>
            <a:r>
              <a:rPr lang="en-GB" i="1" dirty="0" err="1"/>
              <a:t>synodically</a:t>
            </a:r>
            <a:r>
              <a:rPr lang="en-GB" i="1" dirty="0"/>
              <a:t> governed”</a:t>
            </a:r>
          </a:p>
          <a:p>
            <a:pPr marL="0" indent="0" algn="ctr">
              <a:buNone/>
            </a:pPr>
            <a:endParaRPr lang="en-GB" i="1" dirty="0"/>
          </a:p>
          <a:p>
            <a:r>
              <a:rPr lang="en-GB" dirty="0"/>
              <a:t>Before 1919: Act of Parliament </a:t>
            </a:r>
            <a:r>
              <a:rPr lang="en-GB" i="1" dirty="0"/>
              <a:t>(and Convocations of Canterbury and York)</a:t>
            </a:r>
          </a:p>
          <a:p>
            <a:r>
              <a:rPr lang="en-GB" dirty="0"/>
              <a:t>1990-1970: Church Assembly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8115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General Synod?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“The Church of England is </a:t>
            </a:r>
            <a:r>
              <a:rPr lang="en-GB" i="1" dirty="0" err="1"/>
              <a:t>episcopally</a:t>
            </a:r>
            <a:r>
              <a:rPr lang="en-GB" i="1" dirty="0"/>
              <a:t> led and </a:t>
            </a:r>
            <a:r>
              <a:rPr lang="en-GB" i="1" dirty="0" err="1"/>
              <a:t>synodically</a:t>
            </a:r>
            <a:r>
              <a:rPr lang="en-GB" i="1" dirty="0"/>
              <a:t> governed”</a:t>
            </a:r>
          </a:p>
          <a:p>
            <a:pPr marL="0" indent="0" algn="ctr">
              <a:buNone/>
            </a:pPr>
            <a:endParaRPr lang="en-GB" i="1" dirty="0"/>
          </a:p>
          <a:p>
            <a:r>
              <a:rPr lang="en-GB" dirty="0"/>
              <a:t>Before 1919: Act of Parliament </a:t>
            </a:r>
            <a:r>
              <a:rPr lang="en-GB" i="1" dirty="0"/>
              <a:t>(and Convocations of Canterbury and York)</a:t>
            </a:r>
          </a:p>
          <a:p>
            <a:r>
              <a:rPr lang="en-GB" dirty="0"/>
              <a:t>1990-1970: Church Assembly</a:t>
            </a:r>
          </a:p>
          <a:p>
            <a:r>
              <a:rPr lang="en-GB" i="1" dirty="0"/>
              <a:t>Synodical Government Measure 1969: </a:t>
            </a:r>
            <a:r>
              <a:rPr lang="en-GB" dirty="0"/>
              <a:t>General Synod from 1970 onwards</a:t>
            </a:r>
            <a:endParaRPr lang="en-GB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6999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General Synod?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Who comprises General Synod?</a:t>
            </a:r>
          </a:p>
          <a:p>
            <a:endParaRPr lang="en-GB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F3712-7BE9-486F-98FD-8C1C4B24C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0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7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79D1-1BFB-47AA-8BC2-D703C0F9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General Synod?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3866-F94F-406F-9FF5-58C5344B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House of Bishops – 42 diocesan bishops plus some </a:t>
            </a:r>
            <a:r>
              <a:rPr lang="en-GB" i="1" dirty="0" err="1"/>
              <a:t>suffragan</a:t>
            </a:r>
            <a:r>
              <a:rPr lang="en-GB" i="1" dirty="0"/>
              <a:t> bishops</a:t>
            </a:r>
          </a:p>
          <a:p>
            <a:endParaRPr lang="en-GB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FFAF8-2220-47F1-93EF-7E98D182A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2819401"/>
            <a:ext cx="58864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3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434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General Synod Report Agenda Item 5</vt:lpstr>
      <vt:lpstr>General Synod Report</vt:lpstr>
      <vt:lpstr>PowerPoint Presentation</vt:lpstr>
      <vt:lpstr>What is General Synod?</vt:lpstr>
      <vt:lpstr>What is General Synod?</vt:lpstr>
      <vt:lpstr>What is General Synod?</vt:lpstr>
      <vt:lpstr>What is General Synod?</vt:lpstr>
      <vt:lpstr>What is General Synod?</vt:lpstr>
      <vt:lpstr>What is General Synod?</vt:lpstr>
      <vt:lpstr>What is General Synod?</vt:lpstr>
      <vt:lpstr>What is General Synod?</vt:lpstr>
      <vt:lpstr>Who represents you?</vt:lpstr>
      <vt:lpstr>Who represents you?</vt:lpstr>
      <vt:lpstr>Who represents you?</vt:lpstr>
      <vt:lpstr>What, where and when?</vt:lpstr>
      <vt:lpstr>What, where and when?</vt:lpstr>
      <vt:lpstr>What, where and when?</vt:lpstr>
      <vt:lpstr>What’s coming up in York? </vt:lpstr>
      <vt:lpstr>What’s coming up in York? </vt:lpstr>
      <vt:lpstr>Please pray for your team in York 5-9 July 2019</vt:lpstr>
    </vt:vector>
  </TitlesOfParts>
  <Company>The 4 Dioceses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some of our diocesan staff:</dc:title>
  <dc:creator>Neil Pugmire</dc:creator>
  <cp:lastModifiedBy>Neil Pugmire</cp:lastModifiedBy>
  <cp:revision>30</cp:revision>
  <dcterms:created xsi:type="dcterms:W3CDTF">2019-02-27T15:48:02Z</dcterms:created>
  <dcterms:modified xsi:type="dcterms:W3CDTF">2019-07-18T12:25:16Z</dcterms:modified>
</cp:coreProperties>
</file>