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01" r:id="rId3"/>
    <p:sldId id="30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451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2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01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7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79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1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1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89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5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5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3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30B814-6913-4777-B9C6-E8C91825FE72}" type="datetimeFigureOut">
              <a:rPr lang="en-GB" smtClean="0"/>
              <a:pPr/>
              <a:t>21/02/2023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BB5D0B-3D4B-4697-B2D2-AABB46933D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68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090816" y="1719372"/>
            <a:ext cx="2392739" cy="2162795"/>
          </a:xfrm>
          <a:custGeom>
            <a:avLst/>
            <a:gdLst>
              <a:gd name="connsiteX0" fmla="*/ 332920 w 2392739"/>
              <a:gd name="connsiteY0" fmla="*/ 829202 h 2162795"/>
              <a:gd name="connsiteX1" fmla="*/ 456906 w 2392739"/>
              <a:gd name="connsiteY1" fmla="*/ 782708 h 2162795"/>
              <a:gd name="connsiteX2" fmla="*/ 549896 w 2392739"/>
              <a:gd name="connsiteY2" fmla="*/ 643223 h 2162795"/>
              <a:gd name="connsiteX3" fmla="*/ 596391 w 2392739"/>
              <a:gd name="connsiteY3" fmla="*/ 627724 h 2162795"/>
              <a:gd name="connsiteX4" fmla="*/ 627388 w 2392739"/>
              <a:gd name="connsiteY4" fmla="*/ 534735 h 2162795"/>
              <a:gd name="connsiteX5" fmla="*/ 642886 w 2392739"/>
              <a:gd name="connsiteY5" fmla="*/ 472741 h 2162795"/>
              <a:gd name="connsiteX6" fmla="*/ 720378 w 2392739"/>
              <a:gd name="connsiteY6" fmla="*/ 457243 h 2162795"/>
              <a:gd name="connsiteX7" fmla="*/ 766873 w 2392739"/>
              <a:gd name="connsiteY7" fmla="*/ 426246 h 2162795"/>
              <a:gd name="connsiteX8" fmla="*/ 968350 w 2392739"/>
              <a:gd name="connsiteY8" fmla="*/ 395250 h 2162795"/>
              <a:gd name="connsiteX9" fmla="*/ 999347 w 2392739"/>
              <a:gd name="connsiteY9" fmla="*/ 348755 h 2162795"/>
              <a:gd name="connsiteX10" fmla="*/ 1123334 w 2392739"/>
              <a:gd name="connsiteY10" fmla="*/ 364253 h 2162795"/>
              <a:gd name="connsiteX11" fmla="*/ 1293815 w 2392739"/>
              <a:gd name="connsiteY11" fmla="*/ 348755 h 2162795"/>
              <a:gd name="connsiteX12" fmla="*/ 1340310 w 2392739"/>
              <a:gd name="connsiteY12" fmla="*/ 317758 h 2162795"/>
              <a:gd name="connsiteX13" fmla="*/ 1386805 w 2392739"/>
              <a:gd name="connsiteY13" fmla="*/ 209270 h 2162795"/>
              <a:gd name="connsiteX14" fmla="*/ 1479795 w 2392739"/>
              <a:gd name="connsiteY14" fmla="*/ 162775 h 2162795"/>
              <a:gd name="connsiteX15" fmla="*/ 1526289 w 2392739"/>
              <a:gd name="connsiteY15" fmla="*/ 69785 h 2162795"/>
              <a:gd name="connsiteX16" fmla="*/ 1572784 w 2392739"/>
              <a:gd name="connsiteY16" fmla="*/ 54287 h 2162795"/>
              <a:gd name="connsiteX17" fmla="*/ 1650276 w 2392739"/>
              <a:gd name="connsiteY17" fmla="*/ 131779 h 2162795"/>
              <a:gd name="connsiteX18" fmla="*/ 1743266 w 2392739"/>
              <a:gd name="connsiteY18" fmla="*/ 100782 h 2162795"/>
              <a:gd name="connsiteX19" fmla="*/ 1789761 w 2392739"/>
              <a:gd name="connsiteY19" fmla="*/ 69785 h 2162795"/>
              <a:gd name="connsiteX20" fmla="*/ 2022235 w 2392739"/>
              <a:gd name="connsiteY20" fmla="*/ 38789 h 2162795"/>
              <a:gd name="connsiteX21" fmla="*/ 2161720 w 2392739"/>
              <a:gd name="connsiteY21" fmla="*/ 7792 h 2162795"/>
              <a:gd name="connsiteX22" fmla="*/ 2192717 w 2392739"/>
              <a:gd name="connsiteY22" fmla="*/ 54287 h 2162795"/>
              <a:gd name="connsiteX23" fmla="*/ 2161720 w 2392739"/>
              <a:gd name="connsiteY23" fmla="*/ 100782 h 2162795"/>
              <a:gd name="connsiteX24" fmla="*/ 2068730 w 2392739"/>
              <a:gd name="connsiteY24" fmla="*/ 131779 h 2162795"/>
              <a:gd name="connsiteX25" fmla="*/ 2115225 w 2392739"/>
              <a:gd name="connsiteY25" fmla="*/ 147277 h 2162795"/>
              <a:gd name="connsiteX26" fmla="*/ 2208215 w 2392739"/>
              <a:gd name="connsiteY26" fmla="*/ 209270 h 2162795"/>
              <a:gd name="connsiteX27" fmla="*/ 2270208 w 2392739"/>
              <a:gd name="connsiteY27" fmla="*/ 224769 h 2162795"/>
              <a:gd name="connsiteX28" fmla="*/ 2285706 w 2392739"/>
              <a:gd name="connsiteY28" fmla="*/ 286762 h 2162795"/>
              <a:gd name="connsiteX29" fmla="*/ 2363198 w 2392739"/>
              <a:gd name="connsiteY29" fmla="*/ 348755 h 2162795"/>
              <a:gd name="connsiteX30" fmla="*/ 2347700 w 2392739"/>
              <a:gd name="connsiteY30" fmla="*/ 395250 h 2162795"/>
              <a:gd name="connsiteX31" fmla="*/ 2301205 w 2392739"/>
              <a:gd name="connsiteY31" fmla="*/ 488240 h 2162795"/>
              <a:gd name="connsiteX32" fmla="*/ 2285706 w 2392739"/>
              <a:gd name="connsiteY32" fmla="*/ 612226 h 2162795"/>
              <a:gd name="connsiteX33" fmla="*/ 2239212 w 2392739"/>
              <a:gd name="connsiteY33" fmla="*/ 627724 h 2162795"/>
              <a:gd name="connsiteX34" fmla="*/ 2208215 w 2392739"/>
              <a:gd name="connsiteY34" fmla="*/ 674219 h 2162795"/>
              <a:gd name="connsiteX35" fmla="*/ 2161720 w 2392739"/>
              <a:gd name="connsiteY35" fmla="*/ 767209 h 2162795"/>
              <a:gd name="connsiteX36" fmla="*/ 2115225 w 2392739"/>
              <a:gd name="connsiteY36" fmla="*/ 782708 h 2162795"/>
              <a:gd name="connsiteX37" fmla="*/ 2084228 w 2392739"/>
              <a:gd name="connsiteY37" fmla="*/ 689718 h 2162795"/>
              <a:gd name="connsiteX38" fmla="*/ 1991239 w 2392739"/>
              <a:gd name="connsiteY38" fmla="*/ 658721 h 2162795"/>
              <a:gd name="connsiteX39" fmla="*/ 1898249 w 2392739"/>
              <a:gd name="connsiteY39" fmla="*/ 596728 h 2162795"/>
              <a:gd name="connsiteX40" fmla="*/ 1851754 w 2392739"/>
              <a:gd name="connsiteY40" fmla="*/ 565731 h 2162795"/>
              <a:gd name="connsiteX41" fmla="*/ 1758764 w 2392739"/>
              <a:gd name="connsiteY41" fmla="*/ 534735 h 2162795"/>
              <a:gd name="connsiteX42" fmla="*/ 1588283 w 2392739"/>
              <a:gd name="connsiteY42" fmla="*/ 612226 h 2162795"/>
              <a:gd name="connsiteX43" fmla="*/ 1541788 w 2392739"/>
              <a:gd name="connsiteY43" fmla="*/ 643223 h 2162795"/>
              <a:gd name="connsiteX44" fmla="*/ 1510791 w 2392739"/>
              <a:gd name="connsiteY44" fmla="*/ 736213 h 2162795"/>
              <a:gd name="connsiteX45" fmla="*/ 1541788 w 2392739"/>
              <a:gd name="connsiteY45" fmla="*/ 829202 h 2162795"/>
              <a:gd name="connsiteX46" fmla="*/ 1557286 w 2392739"/>
              <a:gd name="connsiteY46" fmla="*/ 875697 h 2162795"/>
              <a:gd name="connsiteX47" fmla="*/ 1526289 w 2392739"/>
              <a:gd name="connsiteY47" fmla="*/ 984185 h 2162795"/>
              <a:gd name="connsiteX48" fmla="*/ 1495293 w 2392739"/>
              <a:gd name="connsiteY48" fmla="*/ 1030680 h 2162795"/>
              <a:gd name="connsiteX49" fmla="*/ 1464296 w 2392739"/>
              <a:gd name="connsiteY49" fmla="*/ 1123670 h 2162795"/>
              <a:gd name="connsiteX50" fmla="*/ 1371306 w 2392739"/>
              <a:gd name="connsiteY50" fmla="*/ 1185663 h 2162795"/>
              <a:gd name="connsiteX51" fmla="*/ 1371306 w 2392739"/>
              <a:gd name="connsiteY51" fmla="*/ 1294152 h 2162795"/>
              <a:gd name="connsiteX52" fmla="*/ 1464296 w 2392739"/>
              <a:gd name="connsiteY52" fmla="*/ 1325148 h 2162795"/>
              <a:gd name="connsiteX53" fmla="*/ 1510791 w 2392739"/>
              <a:gd name="connsiteY53" fmla="*/ 1356145 h 2162795"/>
              <a:gd name="connsiteX54" fmla="*/ 1603781 w 2392739"/>
              <a:gd name="connsiteY54" fmla="*/ 1371643 h 2162795"/>
              <a:gd name="connsiteX55" fmla="*/ 1619279 w 2392739"/>
              <a:gd name="connsiteY55" fmla="*/ 1418138 h 2162795"/>
              <a:gd name="connsiteX56" fmla="*/ 1603781 w 2392739"/>
              <a:gd name="connsiteY56" fmla="*/ 1526626 h 2162795"/>
              <a:gd name="connsiteX57" fmla="*/ 1309313 w 2392739"/>
              <a:gd name="connsiteY57" fmla="*/ 1557623 h 2162795"/>
              <a:gd name="connsiteX58" fmla="*/ 1262818 w 2392739"/>
              <a:gd name="connsiteY58" fmla="*/ 1526626 h 2162795"/>
              <a:gd name="connsiteX59" fmla="*/ 1169828 w 2392739"/>
              <a:gd name="connsiteY59" fmla="*/ 1511128 h 2162795"/>
              <a:gd name="connsiteX60" fmla="*/ 1123334 w 2392739"/>
              <a:gd name="connsiteY60" fmla="*/ 1495630 h 2162795"/>
              <a:gd name="connsiteX61" fmla="*/ 1045842 w 2392739"/>
              <a:gd name="connsiteY61" fmla="*/ 1604118 h 2162795"/>
              <a:gd name="connsiteX62" fmla="*/ 1045842 w 2392739"/>
              <a:gd name="connsiteY62" fmla="*/ 1604118 h 2162795"/>
              <a:gd name="connsiteX63" fmla="*/ 999347 w 2392739"/>
              <a:gd name="connsiteY63" fmla="*/ 1635114 h 2162795"/>
              <a:gd name="connsiteX64" fmla="*/ 983849 w 2392739"/>
              <a:gd name="connsiteY64" fmla="*/ 1774599 h 2162795"/>
              <a:gd name="connsiteX65" fmla="*/ 937354 w 2392739"/>
              <a:gd name="connsiteY65" fmla="*/ 1790097 h 2162795"/>
              <a:gd name="connsiteX66" fmla="*/ 844364 w 2392739"/>
              <a:gd name="connsiteY66" fmla="*/ 1852091 h 2162795"/>
              <a:gd name="connsiteX67" fmla="*/ 797869 w 2392739"/>
              <a:gd name="connsiteY67" fmla="*/ 1867589 h 2162795"/>
              <a:gd name="connsiteX68" fmla="*/ 751374 w 2392739"/>
              <a:gd name="connsiteY68" fmla="*/ 1898585 h 2162795"/>
              <a:gd name="connsiteX69" fmla="*/ 596391 w 2392739"/>
              <a:gd name="connsiteY69" fmla="*/ 1914084 h 2162795"/>
              <a:gd name="connsiteX70" fmla="*/ 518900 w 2392739"/>
              <a:gd name="connsiteY70" fmla="*/ 1976077 h 2162795"/>
              <a:gd name="connsiteX71" fmla="*/ 410412 w 2392739"/>
              <a:gd name="connsiteY71" fmla="*/ 2007074 h 2162795"/>
              <a:gd name="connsiteX72" fmla="*/ 317422 w 2392739"/>
              <a:gd name="connsiteY72" fmla="*/ 2038070 h 2162795"/>
              <a:gd name="connsiteX73" fmla="*/ 224432 w 2392739"/>
              <a:gd name="connsiteY73" fmla="*/ 2069067 h 2162795"/>
              <a:gd name="connsiteX74" fmla="*/ 162439 w 2392739"/>
              <a:gd name="connsiteY74" fmla="*/ 2084565 h 2162795"/>
              <a:gd name="connsiteX75" fmla="*/ 115944 w 2392739"/>
              <a:gd name="connsiteY75" fmla="*/ 2100063 h 2162795"/>
              <a:gd name="connsiteX76" fmla="*/ 69449 w 2392739"/>
              <a:gd name="connsiteY76" fmla="*/ 2131060 h 2162795"/>
              <a:gd name="connsiteX77" fmla="*/ 22954 w 2392739"/>
              <a:gd name="connsiteY77" fmla="*/ 2146558 h 2162795"/>
              <a:gd name="connsiteX78" fmla="*/ 69449 w 2392739"/>
              <a:gd name="connsiteY78" fmla="*/ 1759101 h 2162795"/>
              <a:gd name="connsiteX79" fmla="*/ 115944 w 2392739"/>
              <a:gd name="connsiteY79" fmla="*/ 1728104 h 2162795"/>
              <a:gd name="connsiteX80" fmla="*/ 100445 w 2392739"/>
              <a:gd name="connsiteY80" fmla="*/ 1666111 h 2162795"/>
              <a:gd name="connsiteX81" fmla="*/ 69449 w 2392739"/>
              <a:gd name="connsiteY81" fmla="*/ 1526626 h 2162795"/>
              <a:gd name="connsiteX82" fmla="*/ 38452 w 2392739"/>
              <a:gd name="connsiteY82" fmla="*/ 1480131 h 2162795"/>
              <a:gd name="connsiteX83" fmla="*/ 100445 w 2392739"/>
              <a:gd name="connsiteY83" fmla="*/ 1402640 h 2162795"/>
              <a:gd name="connsiteX84" fmla="*/ 177937 w 2392739"/>
              <a:gd name="connsiteY84" fmla="*/ 1325148 h 2162795"/>
              <a:gd name="connsiteX85" fmla="*/ 255428 w 2392739"/>
              <a:gd name="connsiteY85" fmla="*/ 1216660 h 2162795"/>
              <a:gd name="connsiteX86" fmla="*/ 317422 w 2392739"/>
              <a:gd name="connsiteY86" fmla="*/ 1201162 h 2162795"/>
              <a:gd name="connsiteX87" fmla="*/ 348418 w 2392739"/>
              <a:gd name="connsiteY87" fmla="*/ 1154667 h 2162795"/>
              <a:gd name="connsiteX88" fmla="*/ 270927 w 2392739"/>
              <a:gd name="connsiteY88" fmla="*/ 1092674 h 2162795"/>
              <a:gd name="connsiteX89" fmla="*/ 224432 w 2392739"/>
              <a:gd name="connsiteY89" fmla="*/ 999684 h 2162795"/>
              <a:gd name="connsiteX90" fmla="*/ 239930 w 2392739"/>
              <a:gd name="connsiteY90" fmla="*/ 953189 h 2162795"/>
              <a:gd name="connsiteX91" fmla="*/ 332920 w 2392739"/>
              <a:gd name="connsiteY91" fmla="*/ 891196 h 2162795"/>
              <a:gd name="connsiteX92" fmla="*/ 410412 w 2392739"/>
              <a:gd name="connsiteY92" fmla="*/ 813704 h 216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392739" h="2162795">
                <a:moveTo>
                  <a:pt x="332920" y="829202"/>
                </a:moveTo>
                <a:cubicBezTo>
                  <a:pt x="379813" y="819824"/>
                  <a:pt x="423045" y="821406"/>
                  <a:pt x="456906" y="782708"/>
                </a:cubicBezTo>
                <a:cubicBezTo>
                  <a:pt x="456916" y="782697"/>
                  <a:pt x="534394" y="666477"/>
                  <a:pt x="549896" y="643223"/>
                </a:cubicBezTo>
                <a:cubicBezTo>
                  <a:pt x="558958" y="629630"/>
                  <a:pt x="580893" y="632890"/>
                  <a:pt x="596391" y="627724"/>
                </a:cubicBezTo>
                <a:lnTo>
                  <a:pt x="627388" y="534735"/>
                </a:lnTo>
                <a:cubicBezTo>
                  <a:pt x="634124" y="514528"/>
                  <a:pt x="626522" y="486377"/>
                  <a:pt x="642886" y="472741"/>
                </a:cubicBezTo>
                <a:cubicBezTo>
                  <a:pt x="663123" y="455877"/>
                  <a:pt x="694547" y="462409"/>
                  <a:pt x="720378" y="457243"/>
                </a:cubicBezTo>
                <a:cubicBezTo>
                  <a:pt x="735876" y="446911"/>
                  <a:pt x="750213" y="434576"/>
                  <a:pt x="766873" y="426246"/>
                </a:cubicBezTo>
                <a:cubicBezTo>
                  <a:pt x="822726" y="398319"/>
                  <a:pt x="923905" y="399694"/>
                  <a:pt x="968350" y="395250"/>
                </a:cubicBezTo>
                <a:cubicBezTo>
                  <a:pt x="978682" y="379752"/>
                  <a:pt x="981082" y="352408"/>
                  <a:pt x="999347" y="348755"/>
                </a:cubicBezTo>
                <a:cubicBezTo>
                  <a:pt x="1040189" y="340587"/>
                  <a:pt x="1081683" y="364253"/>
                  <a:pt x="1123334" y="364253"/>
                </a:cubicBezTo>
                <a:cubicBezTo>
                  <a:pt x="1180395" y="364253"/>
                  <a:pt x="1236988" y="353921"/>
                  <a:pt x="1293815" y="348755"/>
                </a:cubicBezTo>
                <a:cubicBezTo>
                  <a:pt x="1309313" y="338423"/>
                  <a:pt x="1329978" y="333256"/>
                  <a:pt x="1340310" y="317758"/>
                </a:cubicBezTo>
                <a:cubicBezTo>
                  <a:pt x="1411447" y="211053"/>
                  <a:pt x="1299288" y="296786"/>
                  <a:pt x="1386805" y="209270"/>
                </a:cubicBezTo>
                <a:cubicBezTo>
                  <a:pt x="1416848" y="179228"/>
                  <a:pt x="1441981" y="175380"/>
                  <a:pt x="1479795" y="162775"/>
                </a:cubicBezTo>
                <a:cubicBezTo>
                  <a:pt x="1490004" y="132147"/>
                  <a:pt x="1498977" y="91635"/>
                  <a:pt x="1526289" y="69785"/>
                </a:cubicBezTo>
                <a:cubicBezTo>
                  <a:pt x="1539046" y="59580"/>
                  <a:pt x="1557286" y="59453"/>
                  <a:pt x="1572784" y="54287"/>
                </a:cubicBezTo>
                <a:cubicBezTo>
                  <a:pt x="1586560" y="74951"/>
                  <a:pt x="1615836" y="131779"/>
                  <a:pt x="1650276" y="131779"/>
                </a:cubicBezTo>
                <a:cubicBezTo>
                  <a:pt x="1682949" y="131779"/>
                  <a:pt x="1743266" y="100782"/>
                  <a:pt x="1743266" y="100782"/>
                </a:cubicBezTo>
                <a:cubicBezTo>
                  <a:pt x="1758764" y="90450"/>
                  <a:pt x="1772640" y="77122"/>
                  <a:pt x="1789761" y="69785"/>
                </a:cubicBezTo>
                <a:cubicBezTo>
                  <a:pt x="1845050" y="46090"/>
                  <a:pt x="1996798" y="41101"/>
                  <a:pt x="2022235" y="38789"/>
                </a:cubicBezTo>
                <a:cubicBezTo>
                  <a:pt x="2058026" y="26859"/>
                  <a:pt x="2130549" y="0"/>
                  <a:pt x="2161720" y="7792"/>
                </a:cubicBezTo>
                <a:cubicBezTo>
                  <a:pt x="2179791" y="12310"/>
                  <a:pt x="2182385" y="38789"/>
                  <a:pt x="2192717" y="54287"/>
                </a:cubicBezTo>
                <a:cubicBezTo>
                  <a:pt x="2182385" y="69785"/>
                  <a:pt x="2177515" y="90910"/>
                  <a:pt x="2161720" y="100782"/>
                </a:cubicBezTo>
                <a:cubicBezTo>
                  <a:pt x="2134013" y="118099"/>
                  <a:pt x="2068730" y="131779"/>
                  <a:pt x="2068730" y="131779"/>
                </a:cubicBezTo>
                <a:cubicBezTo>
                  <a:pt x="2084228" y="136945"/>
                  <a:pt x="2100944" y="139343"/>
                  <a:pt x="2115225" y="147277"/>
                </a:cubicBezTo>
                <a:cubicBezTo>
                  <a:pt x="2147790" y="165369"/>
                  <a:pt x="2172074" y="200234"/>
                  <a:pt x="2208215" y="209270"/>
                </a:cubicBezTo>
                <a:lnTo>
                  <a:pt x="2270208" y="224769"/>
                </a:lnTo>
                <a:cubicBezTo>
                  <a:pt x="2275374" y="245433"/>
                  <a:pt x="2270644" y="271701"/>
                  <a:pt x="2285706" y="286762"/>
                </a:cubicBezTo>
                <a:cubicBezTo>
                  <a:pt x="2392739" y="393793"/>
                  <a:pt x="2318577" y="214889"/>
                  <a:pt x="2363198" y="348755"/>
                </a:cubicBezTo>
                <a:cubicBezTo>
                  <a:pt x="2358032" y="364253"/>
                  <a:pt x="2355006" y="380638"/>
                  <a:pt x="2347700" y="395250"/>
                </a:cubicBezTo>
                <a:cubicBezTo>
                  <a:pt x="2287612" y="515426"/>
                  <a:pt x="2340160" y="371374"/>
                  <a:pt x="2301205" y="488240"/>
                </a:cubicBezTo>
                <a:cubicBezTo>
                  <a:pt x="2296039" y="529569"/>
                  <a:pt x="2302622" y="574165"/>
                  <a:pt x="2285706" y="612226"/>
                </a:cubicBezTo>
                <a:cubicBezTo>
                  <a:pt x="2279071" y="627154"/>
                  <a:pt x="2251969" y="617519"/>
                  <a:pt x="2239212" y="627724"/>
                </a:cubicBezTo>
                <a:cubicBezTo>
                  <a:pt x="2224667" y="639360"/>
                  <a:pt x="2218547" y="658721"/>
                  <a:pt x="2208215" y="674219"/>
                </a:cubicBezTo>
                <a:cubicBezTo>
                  <a:pt x="2198005" y="704849"/>
                  <a:pt x="2189034" y="745358"/>
                  <a:pt x="2161720" y="767209"/>
                </a:cubicBezTo>
                <a:cubicBezTo>
                  <a:pt x="2148963" y="777415"/>
                  <a:pt x="2130723" y="777542"/>
                  <a:pt x="2115225" y="782708"/>
                </a:cubicBezTo>
                <a:lnTo>
                  <a:pt x="2084228" y="689718"/>
                </a:lnTo>
                <a:cubicBezTo>
                  <a:pt x="2073896" y="658722"/>
                  <a:pt x="1991239" y="658721"/>
                  <a:pt x="1991239" y="658721"/>
                </a:cubicBezTo>
                <a:lnTo>
                  <a:pt x="1898249" y="596728"/>
                </a:lnTo>
                <a:cubicBezTo>
                  <a:pt x="1882751" y="586396"/>
                  <a:pt x="1869425" y="571621"/>
                  <a:pt x="1851754" y="565731"/>
                </a:cubicBezTo>
                <a:lnTo>
                  <a:pt x="1758764" y="534735"/>
                </a:lnTo>
                <a:cubicBezTo>
                  <a:pt x="1644744" y="557539"/>
                  <a:pt x="1703190" y="535621"/>
                  <a:pt x="1588283" y="612226"/>
                </a:cubicBezTo>
                <a:lnTo>
                  <a:pt x="1541788" y="643223"/>
                </a:lnTo>
                <a:cubicBezTo>
                  <a:pt x="1531456" y="674220"/>
                  <a:pt x="1500459" y="705216"/>
                  <a:pt x="1510791" y="736213"/>
                </a:cubicBezTo>
                <a:lnTo>
                  <a:pt x="1541788" y="829202"/>
                </a:lnTo>
                <a:lnTo>
                  <a:pt x="1557286" y="875697"/>
                </a:lnTo>
                <a:cubicBezTo>
                  <a:pt x="1552318" y="895568"/>
                  <a:pt x="1537409" y="961945"/>
                  <a:pt x="1526289" y="984185"/>
                </a:cubicBezTo>
                <a:cubicBezTo>
                  <a:pt x="1517959" y="1000845"/>
                  <a:pt x="1502858" y="1013659"/>
                  <a:pt x="1495293" y="1030680"/>
                </a:cubicBezTo>
                <a:cubicBezTo>
                  <a:pt x="1482023" y="1060537"/>
                  <a:pt x="1491482" y="1105546"/>
                  <a:pt x="1464296" y="1123670"/>
                </a:cubicBezTo>
                <a:lnTo>
                  <a:pt x="1371306" y="1185663"/>
                </a:lnTo>
                <a:cubicBezTo>
                  <a:pt x="1361234" y="1215881"/>
                  <a:pt x="1335989" y="1263880"/>
                  <a:pt x="1371306" y="1294152"/>
                </a:cubicBezTo>
                <a:cubicBezTo>
                  <a:pt x="1396113" y="1315416"/>
                  <a:pt x="1464296" y="1325148"/>
                  <a:pt x="1464296" y="1325148"/>
                </a:cubicBezTo>
                <a:cubicBezTo>
                  <a:pt x="1479794" y="1335480"/>
                  <a:pt x="1493120" y="1350255"/>
                  <a:pt x="1510791" y="1356145"/>
                </a:cubicBezTo>
                <a:cubicBezTo>
                  <a:pt x="1540603" y="1366082"/>
                  <a:pt x="1576497" y="1356052"/>
                  <a:pt x="1603781" y="1371643"/>
                </a:cubicBezTo>
                <a:cubicBezTo>
                  <a:pt x="1617965" y="1379748"/>
                  <a:pt x="1614113" y="1402640"/>
                  <a:pt x="1619279" y="1418138"/>
                </a:cubicBezTo>
                <a:cubicBezTo>
                  <a:pt x="1614113" y="1454301"/>
                  <a:pt x="1614278" y="1491637"/>
                  <a:pt x="1603781" y="1526626"/>
                </a:cubicBezTo>
                <a:cubicBezTo>
                  <a:pt x="1567111" y="1648858"/>
                  <a:pt x="1387683" y="1562233"/>
                  <a:pt x="1309313" y="1557623"/>
                </a:cubicBezTo>
                <a:cubicBezTo>
                  <a:pt x="1293815" y="1547291"/>
                  <a:pt x="1280489" y="1532516"/>
                  <a:pt x="1262818" y="1526626"/>
                </a:cubicBezTo>
                <a:cubicBezTo>
                  <a:pt x="1233006" y="1516689"/>
                  <a:pt x="1200504" y="1517945"/>
                  <a:pt x="1169828" y="1511128"/>
                </a:cubicBezTo>
                <a:cubicBezTo>
                  <a:pt x="1153881" y="1507584"/>
                  <a:pt x="1138832" y="1500796"/>
                  <a:pt x="1123334" y="1495630"/>
                </a:cubicBezTo>
                <a:cubicBezTo>
                  <a:pt x="1045842" y="1521460"/>
                  <a:pt x="1082005" y="1495630"/>
                  <a:pt x="1045842" y="1604118"/>
                </a:cubicBezTo>
                <a:lnTo>
                  <a:pt x="1045842" y="1604118"/>
                </a:lnTo>
                <a:lnTo>
                  <a:pt x="999347" y="1635114"/>
                </a:lnTo>
                <a:cubicBezTo>
                  <a:pt x="994181" y="1681609"/>
                  <a:pt x="1001223" y="1731164"/>
                  <a:pt x="983849" y="1774599"/>
                </a:cubicBezTo>
                <a:cubicBezTo>
                  <a:pt x="977782" y="1789767"/>
                  <a:pt x="951635" y="1782163"/>
                  <a:pt x="937354" y="1790097"/>
                </a:cubicBezTo>
                <a:cubicBezTo>
                  <a:pt x="904789" y="1808189"/>
                  <a:pt x="879706" y="1840311"/>
                  <a:pt x="844364" y="1852091"/>
                </a:cubicBezTo>
                <a:cubicBezTo>
                  <a:pt x="828866" y="1857257"/>
                  <a:pt x="812481" y="1860283"/>
                  <a:pt x="797869" y="1867589"/>
                </a:cubicBezTo>
                <a:cubicBezTo>
                  <a:pt x="781209" y="1875919"/>
                  <a:pt x="769524" y="1894397"/>
                  <a:pt x="751374" y="1898585"/>
                </a:cubicBezTo>
                <a:cubicBezTo>
                  <a:pt x="700785" y="1910259"/>
                  <a:pt x="648052" y="1908918"/>
                  <a:pt x="596391" y="1914084"/>
                </a:cubicBezTo>
                <a:cubicBezTo>
                  <a:pt x="479524" y="1953039"/>
                  <a:pt x="619046" y="1895960"/>
                  <a:pt x="518900" y="1976077"/>
                </a:cubicBezTo>
                <a:cubicBezTo>
                  <a:pt x="508485" y="1984409"/>
                  <a:pt x="414864" y="2005739"/>
                  <a:pt x="410412" y="2007074"/>
                </a:cubicBezTo>
                <a:cubicBezTo>
                  <a:pt x="379117" y="2016463"/>
                  <a:pt x="348419" y="2027738"/>
                  <a:pt x="317422" y="2038070"/>
                </a:cubicBezTo>
                <a:lnTo>
                  <a:pt x="224432" y="2069067"/>
                </a:lnTo>
                <a:cubicBezTo>
                  <a:pt x="204225" y="2075803"/>
                  <a:pt x="182920" y="2078713"/>
                  <a:pt x="162439" y="2084565"/>
                </a:cubicBezTo>
                <a:cubicBezTo>
                  <a:pt x="146731" y="2089053"/>
                  <a:pt x="131442" y="2094897"/>
                  <a:pt x="115944" y="2100063"/>
                </a:cubicBezTo>
                <a:cubicBezTo>
                  <a:pt x="100446" y="2110395"/>
                  <a:pt x="86109" y="2122730"/>
                  <a:pt x="69449" y="2131060"/>
                </a:cubicBezTo>
                <a:cubicBezTo>
                  <a:pt x="54837" y="2138366"/>
                  <a:pt x="24758" y="2162795"/>
                  <a:pt x="22954" y="2146558"/>
                </a:cubicBezTo>
                <a:cubicBezTo>
                  <a:pt x="0" y="1939971"/>
                  <a:pt x="20722" y="1905280"/>
                  <a:pt x="69449" y="1759101"/>
                </a:cubicBezTo>
                <a:cubicBezTo>
                  <a:pt x="75339" y="1741430"/>
                  <a:pt x="100446" y="1738436"/>
                  <a:pt x="115944" y="1728104"/>
                </a:cubicBezTo>
                <a:cubicBezTo>
                  <a:pt x="110778" y="1707440"/>
                  <a:pt x="104622" y="1686998"/>
                  <a:pt x="100445" y="1666111"/>
                </a:cubicBezTo>
                <a:cubicBezTo>
                  <a:pt x="92509" y="1626430"/>
                  <a:pt x="89557" y="1566841"/>
                  <a:pt x="69449" y="1526626"/>
                </a:cubicBezTo>
                <a:cubicBezTo>
                  <a:pt x="61119" y="1509966"/>
                  <a:pt x="48784" y="1495629"/>
                  <a:pt x="38452" y="1480131"/>
                </a:cubicBezTo>
                <a:cubicBezTo>
                  <a:pt x="68623" y="1389615"/>
                  <a:pt x="30343" y="1472741"/>
                  <a:pt x="100445" y="1402640"/>
                </a:cubicBezTo>
                <a:cubicBezTo>
                  <a:pt x="203772" y="1299315"/>
                  <a:pt x="53946" y="1407809"/>
                  <a:pt x="177937" y="1325148"/>
                </a:cubicBezTo>
                <a:cubicBezTo>
                  <a:pt x="211381" y="1224818"/>
                  <a:pt x="179297" y="1238411"/>
                  <a:pt x="255428" y="1216660"/>
                </a:cubicBezTo>
                <a:cubicBezTo>
                  <a:pt x="275909" y="1210808"/>
                  <a:pt x="296757" y="1206328"/>
                  <a:pt x="317422" y="1201162"/>
                </a:cubicBezTo>
                <a:cubicBezTo>
                  <a:pt x="327754" y="1185664"/>
                  <a:pt x="348418" y="1173294"/>
                  <a:pt x="348418" y="1154667"/>
                </a:cubicBezTo>
                <a:cubicBezTo>
                  <a:pt x="348418" y="1107931"/>
                  <a:pt x="299960" y="1102351"/>
                  <a:pt x="270927" y="1092674"/>
                </a:cubicBezTo>
                <a:cubicBezTo>
                  <a:pt x="255254" y="1069165"/>
                  <a:pt x="224432" y="1031768"/>
                  <a:pt x="224432" y="999684"/>
                </a:cubicBezTo>
                <a:cubicBezTo>
                  <a:pt x="224432" y="983347"/>
                  <a:pt x="228378" y="964741"/>
                  <a:pt x="239930" y="953189"/>
                </a:cubicBezTo>
                <a:cubicBezTo>
                  <a:pt x="266272" y="926847"/>
                  <a:pt x="332920" y="891196"/>
                  <a:pt x="332920" y="891196"/>
                </a:cubicBezTo>
                <a:cubicBezTo>
                  <a:pt x="352471" y="793441"/>
                  <a:pt x="322076" y="813704"/>
                  <a:pt x="410412" y="813704"/>
                </a:cubicBezTo>
              </a:path>
            </a:pathLst>
          </a:custGeom>
          <a:solidFill>
            <a:srgbClr val="FFC000"/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832638" y="3208151"/>
            <a:ext cx="873959" cy="829529"/>
          </a:xfrm>
          <a:custGeom>
            <a:avLst/>
            <a:gdLst>
              <a:gd name="connsiteX0" fmla="*/ 3554 w 873959"/>
              <a:gd name="connsiteY0" fmla="*/ 387458 h 829529"/>
              <a:gd name="connsiteX1" fmla="*/ 19052 w 873959"/>
              <a:gd name="connsiteY1" fmla="*/ 449451 h 829529"/>
              <a:gd name="connsiteX2" fmla="*/ 96544 w 873959"/>
              <a:gd name="connsiteY2" fmla="*/ 433953 h 829529"/>
              <a:gd name="connsiteX3" fmla="*/ 143039 w 873959"/>
              <a:gd name="connsiteY3" fmla="*/ 449451 h 829529"/>
              <a:gd name="connsiteX4" fmla="*/ 205032 w 873959"/>
              <a:gd name="connsiteY4" fmla="*/ 619932 h 829529"/>
              <a:gd name="connsiteX5" fmla="*/ 251527 w 873959"/>
              <a:gd name="connsiteY5" fmla="*/ 635431 h 829529"/>
              <a:gd name="connsiteX6" fmla="*/ 267025 w 873959"/>
              <a:gd name="connsiteY6" fmla="*/ 681926 h 829529"/>
              <a:gd name="connsiteX7" fmla="*/ 313520 w 873959"/>
              <a:gd name="connsiteY7" fmla="*/ 712922 h 829529"/>
              <a:gd name="connsiteX8" fmla="*/ 468503 w 873959"/>
              <a:gd name="connsiteY8" fmla="*/ 743919 h 829529"/>
              <a:gd name="connsiteX9" fmla="*/ 530496 w 873959"/>
              <a:gd name="connsiteY9" fmla="*/ 805912 h 829529"/>
              <a:gd name="connsiteX10" fmla="*/ 545995 w 873959"/>
              <a:gd name="connsiteY10" fmla="*/ 759417 h 829529"/>
              <a:gd name="connsiteX11" fmla="*/ 607988 w 873959"/>
              <a:gd name="connsiteY11" fmla="*/ 666427 h 829529"/>
              <a:gd name="connsiteX12" fmla="*/ 638984 w 873959"/>
              <a:gd name="connsiteY12" fmla="*/ 619932 h 829529"/>
              <a:gd name="connsiteX13" fmla="*/ 731974 w 873959"/>
              <a:gd name="connsiteY13" fmla="*/ 557939 h 829529"/>
              <a:gd name="connsiteX14" fmla="*/ 747472 w 873959"/>
              <a:gd name="connsiteY14" fmla="*/ 604434 h 829529"/>
              <a:gd name="connsiteX15" fmla="*/ 840462 w 873959"/>
              <a:gd name="connsiteY15" fmla="*/ 604434 h 829529"/>
              <a:gd name="connsiteX16" fmla="*/ 840462 w 873959"/>
              <a:gd name="connsiteY16" fmla="*/ 371959 h 829529"/>
              <a:gd name="connsiteX17" fmla="*/ 793967 w 873959"/>
              <a:gd name="connsiteY17" fmla="*/ 356461 h 829529"/>
              <a:gd name="connsiteX18" fmla="*/ 778469 w 873959"/>
              <a:gd name="connsiteY18" fmla="*/ 108488 h 829529"/>
              <a:gd name="connsiteX19" fmla="*/ 731974 w 873959"/>
              <a:gd name="connsiteY19" fmla="*/ 92990 h 829529"/>
              <a:gd name="connsiteX20" fmla="*/ 607988 w 873959"/>
              <a:gd name="connsiteY20" fmla="*/ 77492 h 829529"/>
              <a:gd name="connsiteX21" fmla="*/ 453005 w 873959"/>
              <a:gd name="connsiteY21" fmla="*/ 30997 h 829529"/>
              <a:gd name="connsiteX22" fmla="*/ 406510 w 873959"/>
              <a:gd name="connsiteY22" fmla="*/ 15498 h 829529"/>
              <a:gd name="connsiteX23" fmla="*/ 360015 w 873959"/>
              <a:gd name="connsiteY23" fmla="*/ 0 h 829529"/>
              <a:gd name="connsiteX24" fmla="*/ 282523 w 873959"/>
              <a:gd name="connsiteY24" fmla="*/ 108488 h 829529"/>
              <a:gd name="connsiteX25" fmla="*/ 282523 w 873959"/>
              <a:gd name="connsiteY25" fmla="*/ 108488 h 829529"/>
              <a:gd name="connsiteX26" fmla="*/ 236028 w 873959"/>
              <a:gd name="connsiteY26" fmla="*/ 139485 h 829529"/>
              <a:gd name="connsiteX27" fmla="*/ 220530 w 873959"/>
              <a:gd name="connsiteY27" fmla="*/ 185980 h 829529"/>
              <a:gd name="connsiteX28" fmla="*/ 205032 w 873959"/>
              <a:gd name="connsiteY28" fmla="*/ 278970 h 829529"/>
              <a:gd name="connsiteX29" fmla="*/ 112042 w 873959"/>
              <a:gd name="connsiteY29" fmla="*/ 340963 h 829529"/>
              <a:gd name="connsiteX30" fmla="*/ 19052 w 873959"/>
              <a:gd name="connsiteY30" fmla="*/ 402956 h 829529"/>
              <a:gd name="connsiteX31" fmla="*/ 3554 w 873959"/>
              <a:gd name="connsiteY31" fmla="*/ 387458 h 82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73959" h="829529">
                <a:moveTo>
                  <a:pt x="3554" y="387458"/>
                </a:moveTo>
                <a:cubicBezTo>
                  <a:pt x="8720" y="408122"/>
                  <a:pt x="0" y="439925"/>
                  <a:pt x="19052" y="449451"/>
                </a:cubicBezTo>
                <a:cubicBezTo>
                  <a:pt x="42613" y="461232"/>
                  <a:pt x="70202" y="433953"/>
                  <a:pt x="96544" y="433953"/>
                </a:cubicBezTo>
                <a:cubicBezTo>
                  <a:pt x="112881" y="433953"/>
                  <a:pt x="127541" y="444285"/>
                  <a:pt x="143039" y="449451"/>
                </a:cubicBezTo>
                <a:cubicBezTo>
                  <a:pt x="151224" y="482191"/>
                  <a:pt x="162354" y="585789"/>
                  <a:pt x="205032" y="619932"/>
                </a:cubicBezTo>
                <a:cubicBezTo>
                  <a:pt x="217789" y="630138"/>
                  <a:pt x="236029" y="630265"/>
                  <a:pt x="251527" y="635431"/>
                </a:cubicBezTo>
                <a:cubicBezTo>
                  <a:pt x="256693" y="650929"/>
                  <a:pt x="256820" y="669169"/>
                  <a:pt x="267025" y="681926"/>
                </a:cubicBezTo>
                <a:cubicBezTo>
                  <a:pt x="278661" y="696471"/>
                  <a:pt x="296860" y="704592"/>
                  <a:pt x="313520" y="712922"/>
                </a:cubicBezTo>
                <a:cubicBezTo>
                  <a:pt x="356799" y="734561"/>
                  <a:pt x="428525" y="738208"/>
                  <a:pt x="468503" y="743919"/>
                </a:cubicBezTo>
                <a:cubicBezTo>
                  <a:pt x="474407" y="761632"/>
                  <a:pt x="483263" y="829529"/>
                  <a:pt x="530496" y="805912"/>
                </a:cubicBezTo>
                <a:cubicBezTo>
                  <a:pt x="545108" y="798606"/>
                  <a:pt x="538061" y="773698"/>
                  <a:pt x="545995" y="759417"/>
                </a:cubicBezTo>
                <a:cubicBezTo>
                  <a:pt x="564087" y="726852"/>
                  <a:pt x="587324" y="697424"/>
                  <a:pt x="607988" y="666427"/>
                </a:cubicBezTo>
                <a:lnTo>
                  <a:pt x="638984" y="619932"/>
                </a:lnTo>
                <a:cubicBezTo>
                  <a:pt x="659648" y="588935"/>
                  <a:pt x="731974" y="557939"/>
                  <a:pt x="731974" y="557939"/>
                </a:cubicBezTo>
                <a:cubicBezTo>
                  <a:pt x="737140" y="573437"/>
                  <a:pt x="735920" y="592882"/>
                  <a:pt x="747472" y="604434"/>
                </a:cubicBezTo>
                <a:cubicBezTo>
                  <a:pt x="778468" y="635430"/>
                  <a:pt x="809466" y="614766"/>
                  <a:pt x="840462" y="604434"/>
                </a:cubicBezTo>
                <a:cubicBezTo>
                  <a:pt x="843177" y="577281"/>
                  <a:pt x="873959" y="422205"/>
                  <a:pt x="840462" y="371959"/>
                </a:cubicBezTo>
                <a:cubicBezTo>
                  <a:pt x="831400" y="358366"/>
                  <a:pt x="809465" y="361627"/>
                  <a:pt x="793967" y="356461"/>
                </a:cubicBezTo>
                <a:cubicBezTo>
                  <a:pt x="708587" y="228388"/>
                  <a:pt x="823096" y="420869"/>
                  <a:pt x="778469" y="108488"/>
                </a:cubicBezTo>
                <a:cubicBezTo>
                  <a:pt x="776159" y="92316"/>
                  <a:pt x="748047" y="95912"/>
                  <a:pt x="731974" y="92990"/>
                </a:cubicBezTo>
                <a:cubicBezTo>
                  <a:pt x="690996" y="85539"/>
                  <a:pt x="649317" y="82658"/>
                  <a:pt x="607988" y="77492"/>
                </a:cubicBezTo>
                <a:cubicBezTo>
                  <a:pt x="514304" y="54070"/>
                  <a:pt x="566193" y="68726"/>
                  <a:pt x="453005" y="30997"/>
                </a:cubicBezTo>
                <a:lnTo>
                  <a:pt x="406510" y="15498"/>
                </a:lnTo>
                <a:lnTo>
                  <a:pt x="360015" y="0"/>
                </a:lnTo>
                <a:cubicBezTo>
                  <a:pt x="282523" y="25830"/>
                  <a:pt x="318686" y="0"/>
                  <a:pt x="282523" y="108488"/>
                </a:cubicBezTo>
                <a:lnTo>
                  <a:pt x="282523" y="108488"/>
                </a:lnTo>
                <a:lnTo>
                  <a:pt x="236028" y="139485"/>
                </a:lnTo>
                <a:cubicBezTo>
                  <a:pt x="230862" y="154983"/>
                  <a:pt x="224074" y="170032"/>
                  <a:pt x="220530" y="185980"/>
                </a:cubicBezTo>
                <a:cubicBezTo>
                  <a:pt x="213713" y="216656"/>
                  <a:pt x="223053" y="253226"/>
                  <a:pt x="205032" y="278970"/>
                </a:cubicBezTo>
                <a:cubicBezTo>
                  <a:pt x="183669" y="309489"/>
                  <a:pt x="143039" y="320299"/>
                  <a:pt x="112042" y="340963"/>
                </a:cubicBezTo>
                <a:cubicBezTo>
                  <a:pt x="112040" y="340964"/>
                  <a:pt x="19053" y="402954"/>
                  <a:pt x="19052" y="402956"/>
                </a:cubicBezTo>
                <a:lnTo>
                  <a:pt x="3554" y="387458"/>
                </a:lnTo>
                <a:close/>
              </a:path>
            </a:pathLst>
          </a:custGeom>
          <a:solidFill>
            <a:srgbClr val="008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55086" y="3577527"/>
            <a:ext cx="1742001" cy="1591519"/>
          </a:xfrm>
          <a:custGeom>
            <a:avLst/>
            <a:gdLst>
              <a:gd name="connsiteX0" fmla="*/ 812103 w 1742001"/>
              <a:gd name="connsiteY0" fmla="*/ 2583 h 1591519"/>
              <a:gd name="connsiteX1" fmla="*/ 827601 w 1742001"/>
              <a:gd name="connsiteY1" fmla="*/ 49078 h 1591519"/>
              <a:gd name="connsiteX2" fmla="*/ 920591 w 1742001"/>
              <a:gd name="connsiteY2" fmla="*/ 95573 h 1591519"/>
              <a:gd name="connsiteX3" fmla="*/ 967086 w 1742001"/>
              <a:gd name="connsiteY3" fmla="*/ 80074 h 1591519"/>
              <a:gd name="connsiteX4" fmla="*/ 982584 w 1742001"/>
              <a:gd name="connsiteY4" fmla="*/ 126569 h 1591519"/>
              <a:gd name="connsiteX5" fmla="*/ 1013580 w 1742001"/>
              <a:gd name="connsiteY5" fmla="*/ 250556 h 1591519"/>
              <a:gd name="connsiteX6" fmla="*/ 1029079 w 1742001"/>
              <a:gd name="connsiteY6" fmla="*/ 297051 h 1591519"/>
              <a:gd name="connsiteX7" fmla="*/ 1168564 w 1742001"/>
              <a:gd name="connsiteY7" fmla="*/ 343545 h 1591519"/>
              <a:gd name="connsiteX8" fmla="*/ 1215058 w 1742001"/>
              <a:gd name="connsiteY8" fmla="*/ 359044 h 1591519"/>
              <a:gd name="connsiteX9" fmla="*/ 1246055 w 1742001"/>
              <a:gd name="connsiteY9" fmla="*/ 405539 h 1591519"/>
              <a:gd name="connsiteX10" fmla="*/ 1339045 w 1742001"/>
              <a:gd name="connsiteY10" fmla="*/ 436535 h 1591519"/>
              <a:gd name="connsiteX11" fmla="*/ 1385540 w 1742001"/>
              <a:gd name="connsiteY11" fmla="*/ 452034 h 1591519"/>
              <a:gd name="connsiteX12" fmla="*/ 1432035 w 1742001"/>
              <a:gd name="connsiteY12" fmla="*/ 483030 h 1591519"/>
              <a:gd name="connsiteX13" fmla="*/ 1478530 w 1742001"/>
              <a:gd name="connsiteY13" fmla="*/ 498529 h 1591519"/>
              <a:gd name="connsiteX14" fmla="*/ 1509526 w 1742001"/>
              <a:gd name="connsiteY14" fmla="*/ 545023 h 1591519"/>
              <a:gd name="connsiteX15" fmla="*/ 1649011 w 1742001"/>
              <a:gd name="connsiteY15" fmla="*/ 591518 h 1591519"/>
              <a:gd name="connsiteX16" fmla="*/ 1695506 w 1742001"/>
              <a:gd name="connsiteY16" fmla="*/ 607017 h 1591519"/>
              <a:gd name="connsiteX17" fmla="*/ 1742001 w 1742001"/>
              <a:gd name="connsiteY17" fmla="*/ 622515 h 1591519"/>
              <a:gd name="connsiteX18" fmla="*/ 1726503 w 1742001"/>
              <a:gd name="connsiteY18" fmla="*/ 669010 h 1591519"/>
              <a:gd name="connsiteX19" fmla="*/ 1711004 w 1742001"/>
              <a:gd name="connsiteY19" fmla="*/ 762000 h 1591519"/>
              <a:gd name="connsiteX20" fmla="*/ 1664509 w 1742001"/>
              <a:gd name="connsiteY20" fmla="*/ 746501 h 1591519"/>
              <a:gd name="connsiteX21" fmla="*/ 1633513 w 1742001"/>
              <a:gd name="connsiteY21" fmla="*/ 963478 h 1591519"/>
              <a:gd name="connsiteX22" fmla="*/ 1602516 w 1742001"/>
              <a:gd name="connsiteY22" fmla="*/ 1056468 h 1591519"/>
              <a:gd name="connsiteX23" fmla="*/ 1587018 w 1742001"/>
              <a:gd name="connsiteY23" fmla="*/ 1118461 h 1591519"/>
              <a:gd name="connsiteX24" fmla="*/ 1571519 w 1742001"/>
              <a:gd name="connsiteY24" fmla="*/ 1164956 h 1591519"/>
              <a:gd name="connsiteX25" fmla="*/ 1556021 w 1742001"/>
              <a:gd name="connsiteY25" fmla="*/ 1257945 h 1591519"/>
              <a:gd name="connsiteX26" fmla="*/ 1540523 w 1742001"/>
              <a:gd name="connsiteY26" fmla="*/ 1304440 h 1591519"/>
              <a:gd name="connsiteX27" fmla="*/ 1478530 w 1742001"/>
              <a:gd name="connsiteY27" fmla="*/ 1319939 h 1591519"/>
              <a:gd name="connsiteX28" fmla="*/ 1447533 w 1742001"/>
              <a:gd name="connsiteY28" fmla="*/ 1366434 h 1591519"/>
              <a:gd name="connsiteX29" fmla="*/ 1308048 w 1742001"/>
              <a:gd name="connsiteY29" fmla="*/ 1443925 h 1591519"/>
              <a:gd name="connsiteX30" fmla="*/ 1246055 w 1742001"/>
              <a:gd name="connsiteY30" fmla="*/ 1521417 h 1591519"/>
              <a:gd name="connsiteX31" fmla="*/ 1168564 w 1742001"/>
              <a:gd name="connsiteY31" fmla="*/ 1583410 h 1591519"/>
              <a:gd name="connsiteX32" fmla="*/ 1075574 w 1742001"/>
              <a:gd name="connsiteY32" fmla="*/ 1552413 h 1591519"/>
              <a:gd name="connsiteX33" fmla="*/ 982584 w 1742001"/>
              <a:gd name="connsiteY33" fmla="*/ 1490420 h 1591519"/>
              <a:gd name="connsiteX34" fmla="*/ 843099 w 1742001"/>
              <a:gd name="connsiteY34" fmla="*/ 1443925 h 1591519"/>
              <a:gd name="connsiteX35" fmla="*/ 796604 w 1742001"/>
              <a:gd name="connsiteY35" fmla="*/ 1412929 h 1591519"/>
              <a:gd name="connsiteX36" fmla="*/ 672618 w 1742001"/>
              <a:gd name="connsiteY36" fmla="*/ 1381932 h 1591519"/>
              <a:gd name="connsiteX37" fmla="*/ 533133 w 1742001"/>
              <a:gd name="connsiteY37" fmla="*/ 1397430 h 1591519"/>
              <a:gd name="connsiteX38" fmla="*/ 347153 w 1742001"/>
              <a:gd name="connsiteY38" fmla="*/ 1335437 h 1591519"/>
              <a:gd name="connsiteX39" fmla="*/ 316157 w 1742001"/>
              <a:gd name="connsiteY39" fmla="*/ 1288942 h 1591519"/>
              <a:gd name="connsiteX40" fmla="*/ 223167 w 1742001"/>
              <a:gd name="connsiteY40" fmla="*/ 1242447 h 1591519"/>
              <a:gd name="connsiteX41" fmla="*/ 207669 w 1742001"/>
              <a:gd name="connsiteY41" fmla="*/ 1195952 h 1591519"/>
              <a:gd name="connsiteX42" fmla="*/ 161174 w 1742001"/>
              <a:gd name="connsiteY42" fmla="*/ 1164956 h 1591519"/>
              <a:gd name="connsiteX43" fmla="*/ 130177 w 1742001"/>
              <a:gd name="connsiteY43" fmla="*/ 1071966 h 1591519"/>
              <a:gd name="connsiteX44" fmla="*/ 114679 w 1742001"/>
              <a:gd name="connsiteY44" fmla="*/ 1025471 h 1591519"/>
              <a:gd name="connsiteX45" fmla="*/ 83682 w 1742001"/>
              <a:gd name="connsiteY45" fmla="*/ 978976 h 1591519"/>
              <a:gd name="connsiteX46" fmla="*/ 37187 w 1742001"/>
              <a:gd name="connsiteY46" fmla="*/ 963478 h 1591519"/>
              <a:gd name="connsiteX47" fmla="*/ 6191 w 1742001"/>
              <a:gd name="connsiteY47" fmla="*/ 916983 h 1591519"/>
              <a:gd name="connsiteX48" fmla="*/ 52686 w 1742001"/>
              <a:gd name="connsiteY48" fmla="*/ 715505 h 1591519"/>
              <a:gd name="connsiteX49" fmla="*/ 68184 w 1742001"/>
              <a:gd name="connsiteY49" fmla="*/ 669010 h 1591519"/>
              <a:gd name="connsiteX50" fmla="*/ 99180 w 1742001"/>
              <a:gd name="connsiteY50" fmla="*/ 622515 h 1591519"/>
              <a:gd name="connsiteX51" fmla="*/ 130177 w 1742001"/>
              <a:gd name="connsiteY51" fmla="*/ 529525 h 1591519"/>
              <a:gd name="connsiteX52" fmla="*/ 145675 w 1742001"/>
              <a:gd name="connsiteY52" fmla="*/ 483030 h 1591519"/>
              <a:gd name="connsiteX53" fmla="*/ 130177 w 1742001"/>
              <a:gd name="connsiteY53" fmla="*/ 405539 h 1591519"/>
              <a:gd name="connsiteX54" fmla="*/ 83682 w 1742001"/>
              <a:gd name="connsiteY54" fmla="*/ 390040 h 1591519"/>
              <a:gd name="connsiteX55" fmla="*/ 68184 w 1742001"/>
              <a:gd name="connsiteY55" fmla="*/ 343545 h 1591519"/>
              <a:gd name="connsiteX56" fmla="*/ 83682 w 1742001"/>
              <a:gd name="connsiteY56" fmla="*/ 297051 h 1591519"/>
              <a:gd name="connsiteX57" fmla="*/ 68184 w 1742001"/>
              <a:gd name="connsiteY57" fmla="*/ 250556 h 1591519"/>
              <a:gd name="connsiteX58" fmla="*/ 161174 w 1742001"/>
              <a:gd name="connsiteY58" fmla="*/ 235057 h 1591519"/>
              <a:gd name="connsiteX59" fmla="*/ 347153 w 1742001"/>
              <a:gd name="connsiteY59" fmla="*/ 188562 h 1591519"/>
              <a:gd name="connsiteX60" fmla="*/ 300658 w 1742001"/>
              <a:gd name="connsiteY60" fmla="*/ 173064 h 1591519"/>
              <a:gd name="connsiteX61" fmla="*/ 347153 w 1742001"/>
              <a:gd name="connsiteY61" fmla="*/ 157566 h 1591519"/>
              <a:gd name="connsiteX62" fmla="*/ 409147 w 1742001"/>
              <a:gd name="connsiteY62" fmla="*/ 142068 h 1591519"/>
              <a:gd name="connsiteX63" fmla="*/ 455642 w 1742001"/>
              <a:gd name="connsiteY63" fmla="*/ 126569 h 1591519"/>
              <a:gd name="connsiteX64" fmla="*/ 564130 w 1742001"/>
              <a:gd name="connsiteY64" fmla="*/ 95573 h 1591519"/>
              <a:gd name="connsiteX65" fmla="*/ 657119 w 1742001"/>
              <a:gd name="connsiteY65" fmla="*/ 33579 h 1591519"/>
              <a:gd name="connsiteX66" fmla="*/ 812103 w 1742001"/>
              <a:gd name="connsiteY66" fmla="*/ 2583 h 159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742001" h="1591519">
                <a:moveTo>
                  <a:pt x="812103" y="2583"/>
                </a:moveTo>
                <a:cubicBezTo>
                  <a:pt x="840517" y="5166"/>
                  <a:pt x="817396" y="36321"/>
                  <a:pt x="827601" y="49078"/>
                </a:cubicBezTo>
                <a:cubicBezTo>
                  <a:pt x="849450" y="76389"/>
                  <a:pt x="889964" y="85364"/>
                  <a:pt x="920591" y="95573"/>
                </a:cubicBezTo>
                <a:cubicBezTo>
                  <a:pt x="936089" y="90407"/>
                  <a:pt x="952474" y="72768"/>
                  <a:pt x="967086" y="80074"/>
                </a:cubicBezTo>
                <a:cubicBezTo>
                  <a:pt x="981698" y="87380"/>
                  <a:pt x="978286" y="110808"/>
                  <a:pt x="982584" y="126569"/>
                </a:cubicBezTo>
                <a:cubicBezTo>
                  <a:pt x="993793" y="167669"/>
                  <a:pt x="1003248" y="209227"/>
                  <a:pt x="1013580" y="250556"/>
                </a:cubicBezTo>
                <a:cubicBezTo>
                  <a:pt x="1017542" y="266405"/>
                  <a:pt x="1015785" y="287556"/>
                  <a:pt x="1029079" y="297051"/>
                </a:cubicBezTo>
                <a:cubicBezTo>
                  <a:pt x="1029081" y="297052"/>
                  <a:pt x="1145316" y="335795"/>
                  <a:pt x="1168564" y="343545"/>
                </a:cubicBezTo>
                <a:lnTo>
                  <a:pt x="1215058" y="359044"/>
                </a:lnTo>
                <a:cubicBezTo>
                  <a:pt x="1225390" y="374542"/>
                  <a:pt x="1230260" y="395667"/>
                  <a:pt x="1246055" y="405539"/>
                </a:cubicBezTo>
                <a:cubicBezTo>
                  <a:pt x="1273762" y="422856"/>
                  <a:pt x="1308048" y="426203"/>
                  <a:pt x="1339045" y="436535"/>
                </a:cubicBezTo>
                <a:lnTo>
                  <a:pt x="1385540" y="452034"/>
                </a:lnTo>
                <a:cubicBezTo>
                  <a:pt x="1403211" y="457924"/>
                  <a:pt x="1415375" y="474700"/>
                  <a:pt x="1432035" y="483030"/>
                </a:cubicBezTo>
                <a:cubicBezTo>
                  <a:pt x="1446647" y="490336"/>
                  <a:pt x="1463032" y="493363"/>
                  <a:pt x="1478530" y="498529"/>
                </a:cubicBezTo>
                <a:cubicBezTo>
                  <a:pt x="1488862" y="514027"/>
                  <a:pt x="1493731" y="535151"/>
                  <a:pt x="1509526" y="545023"/>
                </a:cubicBezTo>
                <a:cubicBezTo>
                  <a:pt x="1509532" y="545027"/>
                  <a:pt x="1625760" y="583768"/>
                  <a:pt x="1649011" y="591518"/>
                </a:cubicBezTo>
                <a:lnTo>
                  <a:pt x="1695506" y="607017"/>
                </a:lnTo>
                <a:lnTo>
                  <a:pt x="1742001" y="622515"/>
                </a:lnTo>
                <a:cubicBezTo>
                  <a:pt x="1736835" y="638013"/>
                  <a:pt x="1730047" y="653062"/>
                  <a:pt x="1726503" y="669010"/>
                </a:cubicBezTo>
                <a:cubicBezTo>
                  <a:pt x="1719686" y="699686"/>
                  <a:pt x="1730635" y="737462"/>
                  <a:pt x="1711004" y="762000"/>
                </a:cubicBezTo>
                <a:cubicBezTo>
                  <a:pt x="1700798" y="774757"/>
                  <a:pt x="1680007" y="751667"/>
                  <a:pt x="1664509" y="746501"/>
                </a:cubicBezTo>
                <a:cubicBezTo>
                  <a:pt x="1621245" y="876295"/>
                  <a:pt x="1684446" y="674855"/>
                  <a:pt x="1633513" y="963478"/>
                </a:cubicBezTo>
                <a:cubicBezTo>
                  <a:pt x="1627835" y="995654"/>
                  <a:pt x="1612848" y="1025471"/>
                  <a:pt x="1602516" y="1056468"/>
                </a:cubicBezTo>
                <a:cubicBezTo>
                  <a:pt x="1595780" y="1076675"/>
                  <a:pt x="1592870" y="1097980"/>
                  <a:pt x="1587018" y="1118461"/>
                </a:cubicBezTo>
                <a:cubicBezTo>
                  <a:pt x="1582530" y="1134169"/>
                  <a:pt x="1576685" y="1149458"/>
                  <a:pt x="1571519" y="1164956"/>
                </a:cubicBezTo>
                <a:cubicBezTo>
                  <a:pt x="1566353" y="1195952"/>
                  <a:pt x="1562838" y="1227269"/>
                  <a:pt x="1556021" y="1257945"/>
                </a:cubicBezTo>
                <a:cubicBezTo>
                  <a:pt x="1552477" y="1273893"/>
                  <a:pt x="1553280" y="1294234"/>
                  <a:pt x="1540523" y="1304440"/>
                </a:cubicBezTo>
                <a:cubicBezTo>
                  <a:pt x="1523890" y="1317746"/>
                  <a:pt x="1499194" y="1314773"/>
                  <a:pt x="1478530" y="1319939"/>
                </a:cubicBezTo>
                <a:cubicBezTo>
                  <a:pt x="1468198" y="1335437"/>
                  <a:pt x="1461551" y="1354168"/>
                  <a:pt x="1447533" y="1366434"/>
                </a:cubicBezTo>
                <a:cubicBezTo>
                  <a:pt x="1381943" y="1423825"/>
                  <a:pt x="1371908" y="1422639"/>
                  <a:pt x="1308048" y="1443925"/>
                </a:cubicBezTo>
                <a:cubicBezTo>
                  <a:pt x="1277877" y="1534440"/>
                  <a:pt x="1316157" y="1451315"/>
                  <a:pt x="1246055" y="1521417"/>
                </a:cubicBezTo>
                <a:cubicBezTo>
                  <a:pt x="1175953" y="1591519"/>
                  <a:pt x="1259078" y="1553239"/>
                  <a:pt x="1168564" y="1583410"/>
                </a:cubicBezTo>
                <a:lnTo>
                  <a:pt x="1075574" y="1552413"/>
                </a:lnTo>
                <a:cubicBezTo>
                  <a:pt x="1040232" y="1540632"/>
                  <a:pt x="1017926" y="1502201"/>
                  <a:pt x="982584" y="1490420"/>
                </a:cubicBezTo>
                <a:lnTo>
                  <a:pt x="843099" y="1443925"/>
                </a:lnTo>
                <a:cubicBezTo>
                  <a:pt x="825428" y="1438035"/>
                  <a:pt x="813264" y="1421259"/>
                  <a:pt x="796604" y="1412929"/>
                </a:cubicBezTo>
                <a:cubicBezTo>
                  <a:pt x="764829" y="1397042"/>
                  <a:pt x="702099" y="1387828"/>
                  <a:pt x="672618" y="1381932"/>
                </a:cubicBezTo>
                <a:cubicBezTo>
                  <a:pt x="564130" y="1418095"/>
                  <a:pt x="610625" y="1423262"/>
                  <a:pt x="533133" y="1397430"/>
                </a:cubicBezTo>
                <a:cubicBezTo>
                  <a:pt x="495286" y="1283886"/>
                  <a:pt x="548941" y="1397526"/>
                  <a:pt x="347153" y="1335437"/>
                </a:cubicBezTo>
                <a:cubicBezTo>
                  <a:pt x="329350" y="1329959"/>
                  <a:pt x="329328" y="1302113"/>
                  <a:pt x="316157" y="1288942"/>
                </a:cubicBezTo>
                <a:cubicBezTo>
                  <a:pt x="286113" y="1258897"/>
                  <a:pt x="260983" y="1255052"/>
                  <a:pt x="223167" y="1242447"/>
                </a:cubicBezTo>
                <a:cubicBezTo>
                  <a:pt x="218001" y="1226949"/>
                  <a:pt x="217874" y="1208709"/>
                  <a:pt x="207669" y="1195952"/>
                </a:cubicBezTo>
                <a:cubicBezTo>
                  <a:pt x="196033" y="1181407"/>
                  <a:pt x="171046" y="1180751"/>
                  <a:pt x="161174" y="1164956"/>
                </a:cubicBezTo>
                <a:cubicBezTo>
                  <a:pt x="143857" y="1137249"/>
                  <a:pt x="140509" y="1102963"/>
                  <a:pt x="130177" y="1071966"/>
                </a:cubicBezTo>
                <a:cubicBezTo>
                  <a:pt x="125011" y="1056468"/>
                  <a:pt x="123741" y="1039064"/>
                  <a:pt x="114679" y="1025471"/>
                </a:cubicBezTo>
                <a:cubicBezTo>
                  <a:pt x="104347" y="1009973"/>
                  <a:pt x="98227" y="990612"/>
                  <a:pt x="83682" y="978976"/>
                </a:cubicBezTo>
                <a:cubicBezTo>
                  <a:pt x="70925" y="968771"/>
                  <a:pt x="52685" y="968644"/>
                  <a:pt x="37187" y="963478"/>
                </a:cubicBezTo>
                <a:cubicBezTo>
                  <a:pt x="26855" y="947980"/>
                  <a:pt x="8044" y="935517"/>
                  <a:pt x="6191" y="916983"/>
                </a:cubicBezTo>
                <a:cubicBezTo>
                  <a:pt x="0" y="855076"/>
                  <a:pt x="33669" y="772556"/>
                  <a:pt x="52686" y="715505"/>
                </a:cubicBezTo>
                <a:cubicBezTo>
                  <a:pt x="57852" y="700007"/>
                  <a:pt x="59122" y="682603"/>
                  <a:pt x="68184" y="669010"/>
                </a:cubicBezTo>
                <a:cubicBezTo>
                  <a:pt x="78516" y="653512"/>
                  <a:pt x="91615" y="639536"/>
                  <a:pt x="99180" y="622515"/>
                </a:cubicBezTo>
                <a:cubicBezTo>
                  <a:pt x="112450" y="592658"/>
                  <a:pt x="119845" y="560522"/>
                  <a:pt x="130177" y="529525"/>
                </a:cubicBezTo>
                <a:lnTo>
                  <a:pt x="145675" y="483030"/>
                </a:lnTo>
                <a:cubicBezTo>
                  <a:pt x="140509" y="457200"/>
                  <a:pt x="144789" y="427457"/>
                  <a:pt x="130177" y="405539"/>
                </a:cubicBezTo>
                <a:cubicBezTo>
                  <a:pt x="121115" y="391946"/>
                  <a:pt x="95234" y="401592"/>
                  <a:pt x="83682" y="390040"/>
                </a:cubicBezTo>
                <a:cubicBezTo>
                  <a:pt x="72130" y="378488"/>
                  <a:pt x="73350" y="359043"/>
                  <a:pt x="68184" y="343545"/>
                </a:cubicBezTo>
                <a:cubicBezTo>
                  <a:pt x="73350" y="328047"/>
                  <a:pt x="83682" y="313387"/>
                  <a:pt x="83682" y="297051"/>
                </a:cubicBezTo>
                <a:cubicBezTo>
                  <a:pt x="83682" y="280714"/>
                  <a:pt x="55427" y="260761"/>
                  <a:pt x="68184" y="250556"/>
                </a:cubicBezTo>
                <a:cubicBezTo>
                  <a:pt x="92722" y="230925"/>
                  <a:pt x="130688" y="242679"/>
                  <a:pt x="161174" y="235057"/>
                </a:cubicBezTo>
                <a:cubicBezTo>
                  <a:pt x="406779" y="173656"/>
                  <a:pt x="103827" y="229119"/>
                  <a:pt x="347153" y="188562"/>
                </a:cubicBezTo>
                <a:cubicBezTo>
                  <a:pt x="331655" y="183396"/>
                  <a:pt x="300658" y="189401"/>
                  <a:pt x="300658" y="173064"/>
                </a:cubicBezTo>
                <a:cubicBezTo>
                  <a:pt x="300658" y="156727"/>
                  <a:pt x="331445" y="162054"/>
                  <a:pt x="347153" y="157566"/>
                </a:cubicBezTo>
                <a:cubicBezTo>
                  <a:pt x="367634" y="151714"/>
                  <a:pt x="388666" y="147920"/>
                  <a:pt x="409147" y="142068"/>
                </a:cubicBezTo>
                <a:cubicBezTo>
                  <a:pt x="424855" y="137580"/>
                  <a:pt x="439934" y="131057"/>
                  <a:pt x="455642" y="126569"/>
                </a:cubicBezTo>
                <a:cubicBezTo>
                  <a:pt x="591892" y="87640"/>
                  <a:pt x="452631" y="132739"/>
                  <a:pt x="564130" y="95573"/>
                </a:cubicBezTo>
                <a:cubicBezTo>
                  <a:pt x="595126" y="74908"/>
                  <a:pt x="619976" y="36436"/>
                  <a:pt x="657119" y="33579"/>
                </a:cubicBezTo>
                <a:cubicBezTo>
                  <a:pt x="873166" y="16960"/>
                  <a:pt x="783689" y="0"/>
                  <a:pt x="812103" y="2583"/>
                </a:cubicBezTo>
                <a:close/>
              </a:path>
            </a:pathLst>
          </a:cu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460828" y="2324746"/>
            <a:ext cx="2280937" cy="2247254"/>
          </a:xfrm>
          <a:custGeom>
            <a:avLst/>
            <a:gdLst>
              <a:gd name="connsiteX0" fmla="*/ 359147 w 2280937"/>
              <a:gd name="connsiteY0" fmla="*/ 263471 h 2247254"/>
              <a:gd name="connsiteX1" fmla="*/ 374645 w 2280937"/>
              <a:gd name="connsiteY1" fmla="*/ 356461 h 2247254"/>
              <a:gd name="connsiteX2" fmla="*/ 343648 w 2280937"/>
              <a:gd name="connsiteY2" fmla="*/ 511444 h 2247254"/>
              <a:gd name="connsiteX3" fmla="*/ 328150 w 2280937"/>
              <a:gd name="connsiteY3" fmla="*/ 604434 h 2247254"/>
              <a:gd name="connsiteX4" fmla="*/ 250659 w 2280937"/>
              <a:gd name="connsiteY4" fmla="*/ 681925 h 2247254"/>
              <a:gd name="connsiteX5" fmla="*/ 204164 w 2280937"/>
              <a:gd name="connsiteY5" fmla="*/ 697423 h 2247254"/>
              <a:gd name="connsiteX6" fmla="*/ 157669 w 2280937"/>
              <a:gd name="connsiteY6" fmla="*/ 728420 h 2247254"/>
              <a:gd name="connsiteX7" fmla="*/ 111174 w 2280937"/>
              <a:gd name="connsiteY7" fmla="*/ 821410 h 2247254"/>
              <a:gd name="connsiteX8" fmla="*/ 95676 w 2280937"/>
              <a:gd name="connsiteY8" fmla="*/ 883403 h 2247254"/>
              <a:gd name="connsiteX9" fmla="*/ 18184 w 2280937"/>
              <a:gd name="connsiteY9" fmla="*/ 960895 h 2247254"/>
              <a:gd name="connsiteX10" fmla="*/ 2686 w 2280937"/>
              <a:gd name="connsiteY10" fmla="*/ 1007390 h 2247254"/>
              <a:gd name="connsiteX11" fmla="*/ 126672 w 2280937"/>
              <a:gd name="connsiteY11" fmla="*/ 1069383 h 2247254"/>
              <a:gd name="connsiteX12" fmla="*/ 188665 w 2280937"/>
              <a:gd name="connsiteY12" fmla="*/ 1084881 h 2247254"/>
              <a:gd name="connsiteX13" fmla="*/ 343648 w 2280937"/>
              <a:gd name="connsiteY13" fmla="*/ 1317356 h 2247254"/>
              <a:gd name="connsiteX14" fmla="*/ 390143 w 2280937"/>
              <a:gd name="connsiteY14" fmla="*/ 1348352 h 2247254"/>
              <a:gd name="connsiteX15" fmla="*/ 452137 w 2280937"/>
              <a:gd name="connsiteY15" fmla="*/ 1332854 h 2247254"/>
              <a:gd name="connsiteX16" fmla="*/ 467635 w 2280937"/>
              <a:gd name="connsiteY16" fmla="*/ 1286359 h 2247254"/>
              <a:gd name="connsiteX17" fmla="*/ 514130 w 2280937"/>
              <a:gd name="connsiteY17" fmla="*/ 1255362 h 2247254"/>
              <a:gd name="connsiteX18" fmla="*/ 591621 w 2280937"/>
              <a:gd name="connsiteY18" fmla="*/ 1193369 h 2247254"/>
              <a:gd name="connsiteX19" fmla="*/ 638116 w 2280937"/>
              <a:gd name="connsiteY19" fmla="*/ 1208868 h 2247254"/>
              <a:gd name="connsiteX20" fmla="*/ 715608 w 2280937"/>
              <a:gd name="connsiteY20" fmla="*/ 1193369 h 2247254"/>
              <a:gd name="connsiteX21" fmla="*/ 808598 w 2280937"/>
              <a:gd name="connsiteY21" fmla="*/ 1162373 h 2247254"/>
              <a:gd name="connsiteX22" fmla="*/ 1010076 w 2280937"/>
              <a:gd name="connsiteY22" fmla="*/ 1224366 h 2247254"/>
              <a:gd name="connsiteX23" fmla="*/ 1025574 w 2280937"/>
              <a:gd name="connsiteY23" fmla="*/ 1270861 h 2247254"/>
              <a:gd name="connsiteX24" fmla="*/ 1025574 w 2280937"/>
              <a:gd name="connsiteY24" fmla="*/ 1503335 h 2247254"/>
              <a:gd name="connsiteX25" fmla="*/ 1072069 w 2280937"/>
              <a:gd name="connsiteY25" fmla="*/ 1518834 h 2247254"/>
              <a:gd name="connsiteX26" fmla="*/ 1087567 w 2280937"/>
              <a:gd name="connsiteY26" fmla="*/ 1565329 h 2247254"/>
              <a:gd name="connsiteX27" fmla="*/ 1180557 w 2280937"/>
              <a:gd name="connsiteY27" fmla="*/ 1611823 h 2247254"/>
              <a:gd name="connsiteX28" fmla="*/ 1227052 w 2280937"/>
              <a:gd name="connsiteY28" fmla="*/ 1937288 h 2247254"/>
              <a:gd name="connsiteX29" fmla="*/ 1273547 w 2280937"/>
              <a:gd name="connsiteY29" fmla="*/ 1968285 h 2247254"/>
              <a:gd name="connsiteX30" fmla="*/ 1320042 w 2280937"/>
              <a:gd name="connsiteY30" fmla="*/ 2154264 h 2247254"/>
              <a:gd name="connsiteX31" fmla="*/ 1335540 w 2280937"/>
              <a:gd name="connsiteY31" fmla="*/ 2216257 h 2247254"/>
              <a:gd name="connsiteX32" fmla="*/ 1428530 w 2280937"/>
              <a:gd name="connsiteY32" fmla="*/ 2247254 h 2247254"/>
              <a:gd name="connsiteX33" fmla="*/ 1661004 w 2280937"/>
              <a:gd name="connsiteY33" fmla="*/ 2231756 h 2247254"/>
              <a:gd name="connsiteX34" fmla="*/ 1707499 w 2280937"/>
              <a:gd name="connsiteY34" fmla="*/ 2200759 h 2247254"/>
              <a:gd name="connsiteX35" fmla="*/ 1800489 w 2280937"/>
              <a:gd name="connsiteY35" fmla="*/ 2169762 h 2247254"/>
              <a:gd name="connsiteX36" fmla="*/ 1815987 w 2280937"/>
              <a:gd name="connsiteY36" fmla="*/ 2107769 h 2247254"/>
              <a:gd name="connsiteX37" fmla="*/ 1877981 w 2280937"/>
              <a:gd name="connsiteY37" fmla="*/ 2014779 h 2247254"/>
              <a:gd name="connsiteX38" fmla="*/ 1893479 w 2280937"/>
              <a:gd name="connsiteY38" fmla="*/ 1952786 h 2247254"/>
              <a:gd name="connsiteX39" fmla="*/ 2001967 w 2280937"/>
              <a:gd name="connsiteY39" fmla="*/ 1968285 h 2247254"/>
              <a:gd name="connsiteX40" fmla="*/ 2125954 w 2280937"/>
              <a:gd name="connsiteY40" fmla="*/ 1952786 h 2247254"/>
              <a:gd name="connsiteX41" fmla="*/ 2110455 w 2280937"/>
              <a:gd name="connsiteY41" fmla="*/ 1875295 h 2247254"/>
              <a:gd name="connsiteX42" fmla="*/ 2125954 w 2280937"/>
              <a:gd name="connsiteY42" fmla="*/ 1828800 h 2247254"/>
              <a:gd name="connsiteX43" fmla="*/ 2187947 w 2280937"/>
              <a:gd name="connsiteY43" fmla="*/ 1735810 h 2247254"/>
              <a:gd name="connsiteX44" fmla="*/ 2218943 w 2280937"/>
              <a:gd name="connsiteY44" fmla="*/ 1689315 h 2247254"/>
              <a:gd name="connsiteX45" fmla="*/ 2234442 w 2280937"/>
              <a:gd name="connsiteY45" fmla="*/ 1642820 h 2247254"/>
              <a:gd name="connsiteX46" fmla="*/ 2280937 w 2280937"/>
              <a:gd name="connsiteY46" fmla="*/ 1611823 h 2247254"/>
              <a:gd name="connsiteX47" fmla="*/ 2234442 w 2280937"/>
              <a:gd name="connsiteY47" fmla="*/ 1596325 h 2247254"/>
              <a:gd name="connsiteX48" fmla="*/ 2172448 w 2280937"/>
              <a:gd name="connsiteY48" fmla="*/ 1580827 h 2247254"/>
              <a:gd name="connsiteX49" fmla="*/ 2156950 w 2280937"/>
              <a:gd name="connsiteY49" fmla="*/ 1534332 h 2247254"/>
              <a:gd name="connsiteX50" fmla="*/ 2125954 w 2280937"/>
              <a:gd name="connsiteY50" fmla="*/ 1487837 h 2247254"/>
              <a:gd name="connsiteX51" fmla="*/ 2156950 w 2280937"/>
              <a:gd name="connsiteY51" fmla="*/ 1379349 h 2247254"/>
              <a:gd name="connsiteX52" fmla="*/ 2187947 w 2280937"/>
              <a:gd name="connsiteY52" fmla="*/ 1332854 h 2247254"/>
              <a:gd name="connsiteX53" fmla="*/ 2156950 w 2280937"/>
              <a:gd name="connsiteY53" fmla="*/ 1239864 h 2247254"/>
              <a:gd name="connsiteX54" fmla="*/ 2141452 w 2280937"/>
              <a:gd name="connsiteY54" fmla="*/ 1193369 h 2247254"/>
              <a:gd name="connsiteX55" fmla="*/ 2125954 w 2280937"/>
              <a:gd name="connsiteY55" fmla="*/ 1069383 h 2247254"/>
              <a:gd name="connsiteX56" fmla="*/ 2032964 w 2280937"/>
              <a:gd name="connsiteY56" fmla="*/ 1038386 h 2247254"/>
              <a:gd name="connsiteX57" fmla="*/ 2017465 w 2280937"/>
              <a:gd name="connsiteY57" fmla="*/ 991891 h 2247254"/>
              <a:gd name="connsiteX58" fmla="*/ 1924476 w 2280937"/>
              <a:gd name="connsiteY58" fmla="*/ 960895 h 2247254"/>
              <a:gd name="connsiteX59" fmla="*/ 1924476 w 2280937"/>
              <a:gd name="connsiteY59" fmla="*/ 712922 h 2247254"/>
              <a:gd name="connsiteX60" fmla="*/ 1955472 w 2280937"/>
              <a:gd name="connsiteY60" fmla="*/ 619932 h 2247254"/>
              <a:gd name="connsiteX61" fmla="*/ 1939974 w 2280937"/>
              <a:gd name="connsiteY61" fmla="*/ 495946 h 2247254"/>
              <a:gd name="connsiteX62" fmla="*/ 1893479 w 2280937"/>
              <a:gd name="connsiteY62" fmla="*/ 464949 h 2247254"/>
              <a:gd name="connsiteX63" fmla="*/ 1862482 w 2280937"/>
              <a:gd name="connsiteY63" fmla="*/ 418454 h 2247254"/>
              <a:gd name="connsiteX64" fmla="*/ 1722998 w 2280937"/>
              <a:gd name="connsiteY64" fmla="*/ 340962 h 2247254"/>
              <a:gd name="connsiteX65" fmla="*/ 1676503 w 2280937"/>
              <a:gd name="connsiteY65" fmla="*/ 309966 h 2247254"/>
              <a:gd name="connsiteX66" fmla="*/ 1645506 w 2280937"/>
              <a:gd name="connsiteY66" fmla="*/ 263471 h 2247254"/>
              <a:gd name="connsiteX67" fmla="*/ 1630008 w 2280937"/>
              <a:gd name="connsiteY67" fmla="*/ 201478 h 2247254"/>
              <a:gd name="connsiteX68" fmla="*/ 1537018 w 2280937"/>
              <a:gd name="connsiteY68" fmla="*/ 139485 h 2247254"/>
              <a:gd name="connsiteX69" fmla="*/ 1490523 w 2280937"/>
              <a:gd name="connsiteY69" fmla="*/ 108488 h 2247254"/>
              <a:gd name="connsiteX70" fmla="*/ 1304543 w 2280937"/>
              <a:gd name="connsiteY70" fmla="*/ 123986 h 2247254"/>
              <a:gd name="connsiteX71" fmla="*/ 1242550 w 2280937"/>
              <a:gd name="connsiteY71" fmla="*/ 139485 h 2247254"/>
              <a:gd name="connsiteX72" fmla="*/ 1227052 w 2280937"/>
              <a:gd name="connsiteY72" fmla="*/ 185979 h 2247254"/>
              <a:gd name="connsiteX73" fmla="*/ 1180557 w 2280937"/>
              <a:gd name="connsiteY73" fmla="*/ 154983 h 2247254"/>
              <a:gd name="connsiteX74" fmla="*/ 1134062 w 2280937"/>
              <a:gd name="connsiteY74" fmla="*/ 139485 h 2247254"/>
              <a:gd name="connsiteX75" fmla="*/ 731106 w 2280937"/>
              <a:gd name="connsiteY75" fmla="*/ 123986 h 2247254"/>
              <a:gd name="connsiteX76" fmla="*/ 700110 w 2280937"/>
              <a:gd name="connsiteY76" fmla="*/ 77491 h 2247254"/>
              <a:gd name="connsiteX77" fmla="*/ 684611 w 2280937"/>
              <a:gd name="connsiteY77" fmla="*/ 15498 h 2247254"/>
              <a:gd name="connsiteX78" fmla="*/ 638116 w 2280937"/>
              <a:gd name="connsiteY78" fmla="*/ 0 h 2247254"/>
              <a:gd name="connsiteX79" fmla="*/ 529628 w 2280937"/>
              <a:gd name="connsiteY79" fmla="*/ 30996 h 2247254"/>
              <a:gd name="connsiteX80" fmla="*/ 514130 w 2280937"/>
              <a:gd name="connsiteY80" fmla="*/ 77491 h 2247254"/>
              <a:gd name="connsiteX81" fmla="*/ 436638 w 2280937"/>
              <a:gd name="connsiteY81" fmla="*/ 139485 h 2247254"/>
              <a:gd name="connsiteX82" fmla="*/ 421140 w 2280937"/>
              <a:gd name="connsiteY82" fmla="*/ 232474 h 2247254"/>
              <a:gd name="connsiteX83" fmla="*/ 405642 w 2280937"/>
              <a:gd name="connsiteY83" fmla="*/ 278969 h 2247254"/>
              <a:gd name="connsiteX84" fmla="*/ 359147 w 2280937"/>
              <a:gd name="connsiteY84" fmla="*/ 294468 h 2247254"/>
              <a:gd name="connsiteX85" fmla="*/ 359147 w 2280937"/>
              <a:gd name="connsiteY85" fmla="*/ 263471 h 224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280937" h="2247254">
                <a:moveTo>
                  <a:pt x="359147" y="263471"/>
                </a:moveTo>
                <a:cubicBezTo>
                  <a:pt x="361730" y="273803"/>
                  <a:pt x="374645" y="325037"/>
                  <a:pt x="374645" y="356461"/>
                </a:cubicBezTo>
                <a:cubicBezTo>
                  <a:pt x="374645" y="427699"/>
                  <a:pt x="362735" y="454185"/>
                  <a:pt x="343648" y="511444"/>
                </a:cubicBezTo>
                <a:cubicBezTo>
                  <a:pt x="338482" y="542441"/>
                  <a:pt x="338087" y="574622"/>
                  <a:pt x="328150" y="604434"/>
                </a:cubicBezTo>
                <a:cubicBezTo>
                  <a:pt x="315751" y="641631"/>
                  <a:pt x="283723" y="665393"/>
                  <a:pt x="250659" y="681925"/>
                </a:cubicBezTo>
                <a:cubicBezTo>
                  <a:pt x="236047" y="689231"/>
                  <a:pt x="219662" y="692257"/>
                  <a:pt x="204164" y="697423"/>
                </a:cubicBezTo>
                <a:cubicBezTo>
                  <a:pt x="188666" y="707755"/>
                  <a:pt x="170840" y="715249"/>
                  <a:pt x="157669" y="728420"/>
                </a:cubicBezTo>
                <a:cubicBezTo>
                  <a:pt x="130498" y="755591"/>
                  <a:pt x="121258" y="786114"/>
                  <a:pt x="111174" y="821410"/>
                </a:cubicBezTo>
                <a:cubicBezTo>
                  <a:pt x="105322" y="841891"/>
                  <a:pt x="104067" y="863825"/>
                  <a:pt x="95676" y="883403"/>
                </a:cubicBezTo>
                <a:cubicBezTo>
                  <a:pt x="75012" y="931619"/>
                  <a:pt x="59512" y="933343"/>
                  <a:pt x="18184" y="960895"/>
                </a:cubicBezTo>
                <a:cubicBezTo>
                  <a:pt x="13018" y="976393"/>
                  <a:pt x="0" y="991276"/>
                  <a:pt x="2686" y="1007390"/>
                </a:cubicBezTo>
                <a:cubicBezTo>
                  <a:pt x="13920" y="1074794"/>
                  <a:pt x="78056" y="1059660"/>
                  <a:pt x="126672" y="1069383"/>
                </a:cubicBezTo>
                <a:cubicBezTo>
                  <a:pt x="147559" y="1073560"/>
                  <a:pt x="168001" y="1079715"/>
                  <a:pt x="188665" y="1084881"/>
                </a:cubicBezTo>
                <a:lnTo>
                  <a:pt x="343648" y="1317356"/>
                </a:lnTo>
                <a:cubicBezTo>
                  <a:pt x="353980" y="1332854"/>
                  <a:pt x="374645" y="1338020"/>
                  <a:pt x="390143" y="1348352"/>
                </a:cubicBezTo>
                <a:cubicBezTo>
                  <a:pt x="410808" y="1343186"/>
                  <a:pt x="435504" y="1346160"/>
                  <a:pt x="452137" y="1332854"/>
                </a:cubicBezTo>
                <a:cubicBezTo>
                  <a:pt x="464894" y="1322649"/>
                  <a:pt x="457430" y="1299116"/>
                  <a:pt x="467635" y="1286359"/>
                </a:cubicBezTo>
                <a:cubicBezTo>
                  <a:pt x="479271" y="1271814"/>
                  <a:pt x="498632" y="1265694"/>
                  <a:pt x="514130" y="1255362"/>
                </a:cubicBezTo>
                <a:cubicBezTo>
                  <a:pt x="537930" y="1219662"/>
                  <a:pt x="541715" y="1193369"/>
                  <a:pt x="591621" y="1193369"/>
                </a:cubicBezTo>
                <a:cubicBezTo>
                  <a:pt x="607958" y="1193369"/>
                  <a:pt x="622618" y="1203702"/>
                  <a:pt x="638116" y="1208868"/>
                </a:cubicBezTo>
                <a:cubicBezTo>
                  <a:pt x="663947" y="1203702"/>
                  <a:pt x="690194" y="1200300"/>
                  <a:pt x="715608" y="1193369"/>
                </a:cubicBezTo>
                <a:cubicBezTo>
                  <a:pt x="747130" y="1184772"/>
                  <a:pt x="808598" y="1162373"/>
                  <a:pt x="808598" y="1162373"/>
                </a:cubicBezTo>
                <a:cubicBezTo>
                  <a:pt x="947363" y="1174988"/>
                  <a:pt x="963835" y="1131885"/>
                  <a:pt x="1010076" y="1224366"/>
                </a:cubicBezTo>
                <a:cubicBezTo>
                  <a:pt x="1017382" y="1238978"/>
                  <a:pt x="1020408" y="1255363"/>
                  <a:pt x="1025574" y="1270861"/>
                </a:cubicBezTo>
                <a:cubicBezTo>
                  <a:pt x="996601" y="1357781"/>
                  <a:pt x="985123" y="1371867"/>
                  <a:pt x="1025574" y="1503335"/>
                </a:cubicBezTo>
                <a:cubicBezTo>
                  <a:pt x="1030378" y="1518949"/>
                  <a:pt x="1056571" y="1513668"/>
                  <a:pt x="1072069" y="1518834"/>
                </a:cubicBezTo>
                <a:cubicBezTo>
                  <a:pt x="1077235" y="1534332"/>
                  <a:pt x="1077362" y="1552572"/>
                  <a:pt x="1087567" y="1565329"/>
                </a:cubicBezTo>
                <a:cubicBezTo>
                  <a:pt x="1109417" y="1592641"/>
                  <a:pt x="1149929" y="1601614"/>
                  <a:pt x="1180557" y="1611823"/>
                </a:cubicBezTo>
                <a:cubicBezTo>
                  <a:pt x="1275496" y="1754230"/>
                  <a:pt x="1149118" y="1547617"/>
                  <a:pt x="1227052" y="1937288"/>
                </a:cubicBezTo>
                <a:cubicBezTo>
                  <a:pt x="1230705" y="1955553"/>
                  <a:pt x="1258049" y="1957953"/>
                  <a:pt x="1273547" y="1968285"/>
                </a:cubicBezTo>
                <a:cubicBezTo>
                  <a:pt x="1325329" y="2123631"/>
                  <a:pt x="1288738" y="1997744"/>
                  <a:pt x="1320042" y="2154264"/>
                </a:cubicBezTo>
                <a:cubicBezTo>
                  <a:pt x="1324219" y="2175151"/>
                  <a:pt x="1319368" y="2202395"/>
                  <a:pt x="1335540" y="2216257"/>
                </a:cubicBezTo>
                <a:cubicBezTo>
                  <a:pt x="1360347" y="2237521"/>
                  <a:pt x="1428530" y="2247254"/>
                  <a:pt x="1428530" y="2247254"/>
                </a:cubicBezTo>
                <a:cubicBezTo>
                  <a:pt x="1506021" y="2242088"/>
                  <a:pt x="1584397" y="2244524"/>
                  <a:pt x="1661004" y="2231756"/>
                </a:cubicBezTo>
                <a:cubicBezTo>
                  <a:pt x="1679377" y="2228694"/>
                  <a:pt x="1690478" y="2208324"/>
                  <a:pt x="1707499" y="2200759"/>
                </a:cubicBezTo>
                <a:cubicBezTo>
                  <a:pt x="1737356" y="2187489"/>
                  <a:pt x="1800489" y="2169762"/>
                  <a:pt x="1800489" y="2169762"/>
                </a:cubicBezTo>
                <a:cubicBezTo>
                  <a:pt x="1805655" y="2149098"/>
                  <a:pt x="1806461" y="2126821"/>
                  <a:pt x="1815987" y="2107769"/>
                </a:cubicBezTo>
                <a:cubicBezTo>
                  <a:pt x="1832647" y="2074449"/>
                  <a:pt x="1877981" y="2014779"/>
                  <a:pt x="1877981" y="2014779"/>
                </a:cubicBezTo>
                <a:cubicBezTo>
                  <a:pt x="1883147" y="1994115"/>
                  <a:pt x="1873535" y="1960265"/>
                  <a:pt x="1893479" y="1952786"/>
                </a:cubicBezTo>
                <a:cubicBezTo>
                  <a:pt x="1927683" y="1939960"/>
                  <a:pt x="1965437" y="1968285"/>
                  <a:pt x="2001967" y="1968285"/>
                </a:cubicBezTo>
                <a:cubicBezTo>
                  <a:pt x="2043618" y="1968285"/>
                  <a:pt x="2084625" y="1957952"/>
                  <a:pt x="2125954" y="1952786"/>
                </a:cubicBezTo>
                <a:cubicBezTo>
                  <a:pt x="2120788" y="1926956"/>
                  <a:pt x="2110455" y="1901637"/>
                  <a:pt x="2110455" y="1875295"/>
                </a:cubicBezTo>
                <a:cubicBezTo>
                  <a:pt x="2110455" y="1858958"/>
                  <a:pt x="2118020" y="1843081"/>
                  <a:pt x="2125954" y="1828800"/>
                </a:cubicBezTo>
                <a:cubicBezTo>
                  <a:pt x="2144046" y="1796235"/>
                  <a:pt x="2167283" y="1766807"/>
                  <a:pt x="2187947" y="1735810"/>
                </a:cubicBezTo>
                <a:cubicBezTo>
                  <a:pt x="2198279" y="1720312"/>
                  <a:pt x="2213053" y="1706986"/>
                  <a:pt x="2218943" y="1689315"/>
                </a:cubicBezTo>
                <a:cubicBezTo>
                  <a:pt x="2224109" y="1673817"/>
                  <a:pt x="2224236" y="1655577"/>
                  <a:pt x="2234442" y="1642820"/>
                </a:cubicBezTo>
                <a:cubicBezTo>
                  <a:pt x="2246078" y="1628275"/>
                  <a:pt x="2265439" y="1622155"/>
                  <a:pt x="2280937" y="1611823"/>
                </a:cubicBezTo>
                <a:cubicBezTo>
                  <a:pt x="2265439" y="1606657"/>
                  <a:pt x="2250150" y="1600813"/>
                  <a:pt x="2234442" y="1596325"/>
                </a:cubicBezTo>
                <a:cubicBezTo>
                  <a:pt x="2213961" y="1590473"/>
                  <a:pt x="2189081" y="1594133"/>
                  <a:pt x="2172448" y="1580827"/>
                </a:cubicBezTo>
                <a:cubicBezTo>
                  <a:pt x="2159691" y="1570622"/>
                  <a:pt x="2164256" y="1548944"/>
                  <a:pt x="2156950" y="1534332"/>
                </a:cubicBezTo>
                <a:cubicBezTo>
                  <a:pt x="2148620" y="1517672"/>
                  <a:pt x="2136286" y="1503335"/>
                  <a:pt x="2125954" y="1487837"/>
                </a:cubicBezTo>
                <a:cubicBezTo>
                  <a:pt x="2130919" y="1467976"/>
                  <a:pt x="2145834" y="1401582"/>
                  <a:pt x="2156950" y="1379349"/>
                </a:cubicBezTo>
                <a:cubicBezTo>
                  <a:pt x="2165280" y="1362689"/>
                  <a:pt x="2177615" y="1348352"/>
                  <a:pt x="2187947" y="1332854"/>
                </a:cubicBezTo>
                <a:lnTo>
                  <a:pt x="2156950" y="1239864"/>
                </a:lnTo>
                <a:lnTo>
                  <a:pt x="2141452" y="1193369"/>
                </a:lnTo>
                <a:cubicBezTo>
                  <a:pt x="2136286" y="1152040"/>
                  <a:pt x="2149839" y="1103504"/>
                  <a:pt x="2125954" y="1069383"/>
                </a:cubicBezTo>
                <a:cubicBezTo>
                  <a:pt x="2107217" y="1042616"/>
                  <a:pt x="2032964" y="1038386"/>
                  <a:pt x="2032964" y="1038386"/>
                </a:cubicBezTo>
                <a:cubicBezTo>
                  <a:pt x="2027798" y="1022888"/>
                  <a:pt x="2030759" y="1001387"/>
                  <a:pt x="2017465" y="991891"/>
                </a:cubicBezTo>
                <a:cubicBezTo>
                  <a:pt x="1990878" y="972900"/>
                  <a:pt x="1924476" y="960895"/>
                  <a:pt x="1924476" y="960895"/>
                </a:cubicBezTo>
                <a:cubicBezTo>
                  <a:pt x="1901914" y="848088"/>
                  <a:pt x="1897651" y="864932"/>
                  <a:pt x="1924476" y="712922"/>
                </a:cubicBezTo>
                <a:cubicBezTo>
                  <a:pt x="1930154" y="680746"/>
                  <a:pt x="1955472" y="619932"/>
                  <a:pt x="1955472" y="619932"/>
                </a:cubicBezTo>
                <a:cubicBezTo>
                  <a:pt x="1950306" y="578603"/>
                  <a:pt x="1955442" y="534617"/>
                  <a:pt x="1939974" y="495946"/>
                </a:cubicBezTo>
                <a:cubicBezTo>
                  <a:pt x="1933056" y="478651"/>
                  <a:pt x="1906650" y="478120"/>
                  <a:pt x="1893479" y="464949"/>
                </a:cubicBezTo>
                <a:cubicBezTo>
                  <a:pt x="1880308" y="451778"/>
                  <a:pt x="1876500" y="430720"/>
                  <a:pt x="1862482" y="418454"/>
                </a:cubicBezTo>
                <a:cubicBezTo>
                  <a:pt x="1732180" y="304440"/>
                  <a:pt x="1815236" y="387081"/>
                  <a:pt x="1722998" y="340962"/>
                </a:cubicBezTo>
                <a:cubicBezTo>
                  <a:pt x="1706338" y="332632"/>
                  <a:pt x="1692001" y="320298"/>
                  <a:pt x="1676503" y="309966"/>
                </a:cubicBezTo>
                <a:cubicBezTo>
                  <a:pt x="1666171" y="294468"/>
                  <a:pt x="1652843" y="280592"/>
                  <a:pt x="1645506" y="263471"/>
                </a:cubicBezTo>
                <a:cubicBezTo>
                  <a:pt x="1637115" y="243893"/>
                  <a:pt x="1644034" y="217508"/>
                  <a:pt x="1630008" y="201478"/>
                </a:cubicBezTo>
                <a:cubicBezTo>
                  <a:pt x="1605477" y="173442"/>
                  <a:pt x="1568015" y="160149"/>
                  <a:pt x="1537018" y="139485"/>
                </a:cubicBezTo>
                <a:lnTo>
                  <a:pt x="1490523" y="108488"/>
                </a:lnTo>
                <a:cubicBezTo>
                  <a:pt x="1428530" y="113654"/>
                  <a:pt x="1366271" y="116270"/>
                  <a:pt x="1304543" y="123986"/>
                </a:cubicBezTo>
                <a:cubicBezTo>
                  <a:pt x="1283407" y="126628"/>
                  <a:pt x="1259183" y="126179"/>
                  <a:pt x="1242550" y="139485"/>
                </a:cubicBezTo>
                <a:cubicBezTo>
                  <a:pt x="1229793" y="149690"/>
                  <a:pt x="1232218" y="170481"/>
                  <a:pt x="1227052" y="185979"/>
                </a:cubicBezTo>
                <a:cubicBezTo>
                  <a:pt x="1211554" y="175647"/>
                  <a:pt x="1197217" y="163313"/>
                  <a:pt x="1180557" y="154983"/>
                </a:cubicBezTo>
                <a:cubicBezTo>
                  <a:pt x="1165945" y="147677"/>
                  <a:pt x="1150360" y="140609"/>
                  <a:pt x="1134062" y="139485"/>
                </a:cubicBezTo>
                <a:cubicBezTo>
                  <a:pt x="999963" y="130237"/>
                  <a:pt x="865425" y="129152"/>
                  <a:pt x="731106" y="123986"/>
                </a:cubicBezTo>
                <a:cubicBezTo>
                  <a:pt x="720774" y="108488"/>
                  <a:pt x="707447" y="94611"/>
                  <a:pt x="700110" y="77491"/>
                </a:cubicBezTo>
                <a:cubicBezTo>
                  <a:pt x="691719" y="57913"/>
                  <a:pt x="697917" y="32131"/>
                  <a:pt x="684611" y="15498"/>
                </a:cubicBezTo>
                <a:cubicBezTo>
                  <a:pt x="674405" y="2741"/>
                  <a:pt x="653614" y="5166"/>
                  <a:pt x="638116" y="0"/>
                </a:cubicBezTo>
                <a:cubicBezTo>
                  <a:pt x="637580" y="134"/>
                  <a:pt x="537039" y="23585"/>
                  <a:pt x="529628" y="30996"/>
                </a:cubicBezTo>
                <a:cubicBezTo>
                  <a:pt x="518076" y="42548"/>
                  <a:pt x="521436" y="62879"/>
                  <a:pt x="514130" y="77491"/>
                </a:cubicBezTo>
                <a:cubicBezTo>
                  <a:pt x="486089" y="133573"/>
                  <a:pt x="490263" y="121609"/>
                  <a:pt x="436638" y="139485"/>
                </a:cubicBezTo>
                <a:cubicBezTo>
                  <a:pt x="431472" y="170481"/>
                  <a:pt x="427957" y="201798"/>
                  <a:pt x="421140" y="232474"/>
                </a:cubicBezTo>
                <a:cubicBezTo>
                  <a:pt x="417596" y="248422"/>
                  <a:pt x="417194" y="267417"/>
                  <a:pt x="405642" y="278969"/>
                </a:cubicBezTo>
                <a:cubicBezTo>
                  <a:pt x="394090" y="290521"/>
                  <a:pt x="373759" y="287162"/>
                  <a:pt x="359147" y="294468"/>
                </a:cubicBezTo>
                <a:cubicBezTo>
                  <a:pt x="352612" y="297735"/>
                  <a:pt x="356564" y="253139"/>
                  <a:pt x="359147" y="26347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4232020" y="3287683"/>
            <a:ext cx="1468698" cy="1071509"/>
            <a:chOff x="4263016" y="3303180"/>
            <a:chExt cx="1468698" cy="1071509"/>
          </a:xfrm>
        </p:grpSpPr>
        <p:sp>
          <p:nvSpPr>
            <p:cNvPr id="11" name="Freeform 10"/>
            <p:cNvSpPr/>
            <p:nvPr/>
          </p:nvSpPr>
          <p:spPr>
            <a:xfrm>
              <a:off x="4263016" y="3332136"/>
              <a:ext cx="1468698" cy="1042553"/>
            </a:xfrm>
            <a:custGeom>
              <a:avLst/>
              <a:gdLst>
                <a:gd name="connsiteX0" fmla="*/ 184998 w 1468698"/>
                <a:gd name="connsiteY0" fmla="*/ 139484 h 1042553"/>
                <a:gd name="connsiteX1" fmla="*/ 184998 w 1468698"/>
                <a:gd name="connsiteY1" fmla="*/ 30996 h 1042553"/>
                <a:gd name="connsiteX2" fmla="*/ 231492 w 1468698"/>
                <a:gd name="connsiteY2" fmla="*/ 0 h 1042553"/>
                <a:gd name="connsiteX3" fmla="*/ 262489 w 1468698"/>
                <a:gd name="connsiteY3" fmla="*/ 46495 h 1042553"/>
                <a:gd name="connsiteX4" fmla="*/ 417472 w 1468698"/>
                <a:gd name="connsiteY4" fmla="*/ 108488 h 1042553"/>
                <a:gd name="connsiteX5" fmla="*/ 463967 w 1468698"/>
                <a:gd name="connsiteY5" fmla="*/ 123986 h 1042553"/>
                <a:gd name="connsiteX6" fmla="*/ 510462 w 1468698"/>
                <a:gd name="connsiteY6" fmla="*/ 216976 h 1042553"/>
                <a:gd name="connsiteX7" fmla="*/ 556957 w 1468698"/>
                <a:gd name="connsiteY7" fmla="*/ 232474 h 1042553"/>
                <a:gd name="connsiteX8" fmla="*/ 587953 w 1468698"/>
                <a:gd name="connsiteY8" fmla="*/ 325464 h 1042553"/>
                <a:gd name="connsiteX9" fmla="*/ 680943 w 1468698"/>
                <a:gd name="connsiteY9" fmla="*/ 387457 h 1042553"/>
                <a:gd name="connsiteX10" fmla="*/ 634448 w 1468698"/>
                <a:gd name="connsiteY10" fmla="*/ 356461 h 1042553"/>
                <a:gd name="connsiteX11" fmla="*/ 680943 w 1468698"/>
                <a:gd name="connsiteY11" fmla="*/ 340962 h 1042553"/>
                <a:gd name="connsiteX12" fmla="*/ 727438 w 1468698"/>
                <a:gd name="connsiteY12" fmla="*/ 309966 h 1042553"/>
                <a:gd name="connsiteX13" fmla="*/ 711940 w 1468698"/>
                <a:gd name="connsiteY13" fmla="*/ 263471 h 1042553"/>
                <a:gd name="connsiteX14" fmla="*/ 758435 w 1468698"/>
                <a:gd name="connsiteY14" fmla="*/ 232474 h 1042553"/>
                <a:gd name="connsiteX15" fmla="*/ 773933 w 1468698"/>
                <a:gd name="connsiteY15" fmla="*/ 185979 h 1042553"/>
                <a:gd name="connsiteX16" fmla="*/ 959913 w 1468698"/>
                <a:gd name="connsiteY16" fmla="*/ 201478 h 1042553"/>
                <a:gd name="connsiteX17" fmla="*/ 1192387 w 1468698"/>
                <a:gd name="connsiteY17" fmla="*/ 185979 h 1042553"/>
                <a:gd name="connsiteX18" fmla="*/ 1238882 w 1468698"/>
                <a:gd name="connsiteY18" fmla="*/ 216976 h 1042553"/>
                <a:gd name="connsiteX19" fmla="*/ 1238882 w 1468698"/>
                <a:gd name="connsiteY19" fmla="*/ 418454 h 1042553"/>
                <a:gd name="connsiteX20" fmla="*/ 1300876 w 1468698"/>
                <a:gd name="connsiteY20" fmla="*/ 511444 h 1042553"/>
                <a:gd name="connsiteX21" fmla="*/ 1362869 w 1468698"/>
                <a:gd name="connsiteY21" fmla="*/ 604433 h 1042553"/>
                <a:gd name="connsiteX22" fmla="*/ 1455859 w 1468698"/>
                <a:gd name="connsiteY22" fmla="*/ 650928 h 1042553"/>
                <a:gd name="connsiteX23" fmla="*/ 1378367 w 1468698"/>
                <a:gd name="connsiteY23" fmla="*/ 836908 h 1042553"/>
                <a:gd name="connsiteX24" fmla="*/ 1331872 w 1468698"/>
                <a:gd name="connsiteY24" fmla="*/ 821410 h 1042553"/>
                <a:gd name="connsiteX25" fmla="*/ 1285377 w 1468698"/>
                <a:gd name="connsiteY25" fmla="*/ 790413 h 1042553"/>
                <a:gd name="connsiteX26" fmla="*/ 1192387 w 1468698"/>
                <a:gd name="connsiteY26" fmla="*/ 759417 h 1042553"/>
                <a:gd name="connsiteX27" fmla="*/ 1145892 w 1468698"/>
                <a:gd name="connsiteY27" fmla="*/ 712922 h 1042553"/>
                <a:gd name="connsiteX28" fmla="*/ 1021906 w 1468698"/>
                <a:gd name="connsiteY28" fmla="*/ 712922 h 1042553"/>
                <a:gd name="connsiteX29" fmla="*/ 975411 w 1468698"/>
                <a:gd name="connsiteY29" fmla="*/ 712922 h 1042553"/>
                <a:gd name="connsiteX30" fmla="*/ 928916 w 1468698"/>
                <a:gd name="connsiteY30" fmla="*/ 697423 h 1042553"/>
                <a:gd name="connsiteX31" fmla="*/ 835926 w 1468698"/>
                <a:gd name="connsiteY31" fmla="*/ 712922 h 1042553"/>
                <a:gd name="connsiteX32" fmla="*/ 820428 w 1468698"/>
                <a:gd name="connsiteY32" fmla="*/ 759417 h 1042553"/>
                <a:gd name="connsiteX33" fmla="*/ 773933 w 1468698"/>
                <a:gd name="connsiteY33" fmla="*/ 774915 h 1042553"/>
                <a:gd name="connsiteX34" fmla="*/ 649947 w 1468698"/>
                <a:gd name="connsiteY34" fmla="*/ 805911 h 1042553"/>
                <a:gd name="connsiteX35" fmla="*/ 618950 w 1468698"/>
                <a:gd name="connsiteY35" fmla="*/ 852406 h 1042553"/>
                <a:gd name="connsiteX36" fmla="*/ 432970 w 1468698"/>
                <a:gd name="connsiteY36" fmla="*/ 898901 h 1042553"/>
                <a:gd name="connsiteX37" fmla="*/ 293486 w 1468698"/>
                <a:gd name="connsiteY37" fmla="*/ 976393 h 1042553"/>
                <a:gd name="connsiteX38" fmla="*/ 262489 w 1468698"/>
                <a:gd name="connsiteY38" fmla="*/ 1022888 h 1042553"/>
                <a:gd name="connsiteX39" fmla="*/ 61011 w 1468698"/>
                <a:gd name="connsiteY39" fmla="*/ 976393 h 1042553"/>
                <a:gd name="connsiteX40" fmla="*/ 61011 w 1468698"/>
                <a:gd name="connsiteY40" fmla="*/ 604433 h 1042553"/>
                <a:gd name="connsiteX41" fmla="*/ 92008 w 1468698"/>
                <a:gd name="connsiteY41" fmla="*/ 511444 h 1042553"/>
                <a:gd name="connsiteX42" fmla="*/ 76509 w 1468698"/>
                <a:gd name="connsiteY42" fmla="*/ 464949 h 1042553"/>
                <a:gd name="connsiteX43" fmla="*/ 45513 w 1468698"/>
                <a:gd name="connsiteY43" fmla="*/ 371959 h 1042553"/>
                <a:gd name="connsiteX44" fmla="*/ 107506 w 1468698"/>
                <a:gd name="connsiteY44" fmla="*/ 278969 h 1042553"/>
                <a:gd name="connsiteX45" fmla="*/ 138503 w 1468698"/>
                <a:gd name="connsiteY45" fmla="*/ 232474 h 1042553"/>
                <a:gd name="connsiteX46" fmla="*/ 169499 w 1468698"/>
                <a:gd name="connsiteY46" fmla="*/ 139484 h 1042553"/>
                <a:gd name="connsiteX47" fmla="*/ 184998 w 1468698"/>
                <a:gd name="connsiteY47" fmla="*/ 30996 h 1042553"/>
                <a:gd name="connsiteX48" fmla="*/ 231492 w 1468698"/>
                <a:gd name="connsiteY48" fmla="*/ 15498 h 1042553"/>
                <a:gd name="connsiteX49" fmla="*/ 308984 w 1468698"/>
                <a:gd name="connsiteY49" fmla="*/ 77491 h 1042553"/>
                <a:gd name="connsiteX50" fmla="*/ 324482 w 1468698"/>
                <a:gd name="connsiteY50" fmla="*/ 77491 h 1042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468698" h="1042553">
                  <a:moveTo>
                    <a:pt x="184998" y="139484"/>
                  </a:moveTo>
                  <a:cubicBezTo>
                    <a:pt x="171055" y="97657"/>
                    <a:pt x="154725" y="76405"/>
                    <a:pt x="184998" y="30996"/>
                  </a:cubicBezTo>
                  <a:cubicBezTo>
                    <a:pt x="195330" y="15498"/>
                    <a:pt x="215994" y="10332"/>
                    <a:pt x="231492" y="0"/>
                  </a:cubicBezTo>
                  <a:cubicBezTo>
                    <a:pt x="241824" y="15498"/>
                    <a:pt x="249318" y="33324"/>
                    <a:pt x="262489" y="46495"/>
                  </a:cubicBezTo>
                  <a:cubicBezTo>
                    <a:pt x="303988" y="87993"/>
                    <a:pt x="364433" y="93334"/>
                    <a:pt x="417472" y="108488"/>
                  </a:cubicBezTo>
                  <a:cubicBezTo>
                    <a:pt x="433180" y="112976"/>
                    <a:pt x="448469" y="118820"/>
                    <a:pt x="463967" y="123986"/>
                  </a:cubicBezTo>
                  <a:cubicBezTo>
                    <a:pt x="474177" y="154616"/>
                    <a:pt x="483148" y="195125"/>
                    <a:pt x="510462" y="216976"/>
                  </a:cubicBezTo>
                  <a:cubicBezTo>
                    <a:pt x="523219" y="227181"/>
                    <a:pt x="541459" y="227308"/>
                    <a:pt x="556957" y="232474"/>
                  </a:cubicBezTo>
                  <a:cubicBezTo>
                    <a:pt x="567289" y="263471"/>
                    <a:pt x="560767" y="307340"/>
                    <a:pt x="587953" y="325464"/>
                  </a:cubicBezTo>
                  <a:lnTo>
                    <a:pt x="680943" y="387457"/>
                  </a:lnTo>
                  <a:cubicBezTo>
                    <a:pt x="708154" y="305828"/>
                    <a:pt x="705804" y="356461"/>
                    <a:pt x="634448" y="356461"/>
                  </a:cubicBezTo>
                  <a:cubicBezTo>
                    <a:pt x="618111" y="356461"/>
                    <a:pt x="666331" y="348268"/>
                    <a:pt x="680943" y="340962"/>
                  </a:cubicBezTo>
                  <a:cubicBezTo>
                    <a:pt x="697603" y="332632"/>
                    <a:pt x="711940" y="320298"/>
                    <a:pt x="727438" y="309966"/>
                  </a:cubicBezTo>
                  <a:cubicBezTo>
                    <a:pt x="722272" y="294468"/>
                    <a:pt x="705873" y="278639"/>
                    <a:pt x="711940" y="263471"/>
                  </a:cubicBezTo>
                  <a:cubicBezTo>
                    <a:pt x="718858" y="246177"/>
                    <a:pt x="746799" y="247019"/>
                    <a:pt x="758435" y="232474"/>
                  </a:cubicBezTo>
                  <a:cubicBezTo>
                    <a:pt x="768640" y="219717"/>
                    <a:pt x="768767" y="201477"/>
                    <a:pt x="773933" y="185979"/>
                  </a:cubicBezTo>
                  <a:cubicBezTo>
                    <a:pt x="896735" y="226913"/>
                    <a:pt x="834694" y="222347"/>
                    <a:pt x="959913" y="201478"/>
                  </a:cubicBezTo>
                  <a:cubicBezTo>
                    <a:pt x="1097283" y="155687"/>
                    <a:pt x="1020429" y="166873"/>
                    <a:pt x="1192387" y="185979"/>
                  </a:cubicBezTo>
                  <a:cubicBezTo>
                    <a:pt x="1207885" y="196311"/>
                    <a:pt x="1227246" y="202431"/>
                    <a:pt x="1238882" y="216976"/>
                  </a:cubicBezTo>
                  <a:cubicBezTo>
                    <a:pt x="1275765" y="263079"/>
                    <a:pt x="1240228" y="404993"/>
                    <a:pt x="1238882" y="418454"/>
                  </a:cubicBezTo>
                  <a:cubicBezTo>
                    <a:pt x="1276797" y="608018"/>
                    <a:pt x="1217476" y="428044"/>
                    <a:pt x="1300876" y="511444"/>
                  </a:cubicBezTo>
                  <a:cubicBezTo>
                    <a:pt x="1327218" y="537786"/>
                    <a:pt x="1327528" y="592652"/>
                    <a:pt x="1362869" y="604433"/>
                  </a:cubicBezTo>
                  <a:cubicBezTo>
                    <a:pt x="1427035" y="625822"/>
                    <a:pt x="1395771" y="610870"/>
                    <a:pt x="1455859" y="650928"/>
                  </a:cubicBezTo>
                  <a:cubicBezTo>
                    <a:pt x="1421209" y="824176"/>
                    <a:pt x="1468698" y="776687"/>
                    <a:pt x="1378367" y="836908"/>
                  </a:cubicBezTo>
                  <a:cubicBezTo>
                    <a:pt x="1362869" y="831742"/>
                    <a:pt x="1346484" y="828716"/>
                    <a:pt x="1331872" y="821410"/>
                  </a:cubicBezTo>
                  <a:cubicBezTo>
                    <a:pt x="1315212" y="813080"/>
                    <a:pt x="1302398" y="797978"/>
                    <a:pt x="1285377" y="790413"/>
                  </a:cubicBezTo>
                  <a:cubicBezTo>
                    <a:pt x="1255520" y="777143"/>
                    <a:pt x="1192387" y="759417"/>
                    <a:pt x="1192387" y="759417"/>
                  </a:cubicBezTo>
                  <a:cubicBezTo>
                    <a:pt x="1176889" y="743919"/>
                    <a:pt x="1165496" y="722724"/>
                    <a:pt x="1145892" y="712922"/>
                  </a:cubicBezTo>
                  <a:cubicBezTo>
                    <a:pt x="1086044" y="682998"/>
                    <a:pt x="1072514" y="696052"/>
                    <a:pt x="1021906" y="712922"/>
                  </a:cubicBezTo>
                  <a:cubicBezTo>
                    <a:pt x="1001037" y="838140"/>
                    <a:pt x="1016345" y="835722"/>
                    <a:pt x="975411" y="712922"/>
                  </a:cubicBezTo>
                  <a:cubicBezTo>
                    <a:pt x="970245" y="697424"/>
                    <a:pt x="944414" y="702589"/>
                    <a:pt x="928916" y="697423"/>
                  </a:cubicBezTo>
                  <a:cubicBezTo>
                    <a:pt x="897919" y="702589"/>
                    <a:pt x="863210" y="697331"/>
                    <a:pt x="835926" y="712922"/>
                  </a:cubicBezTo>
                  <a:cubicBezTo>
                    <a:pt x="821742" y="721027"/>
                    <a:pt x="831980" y="747865"/>
                    <a:pt x="820428" y="759417"/>
                  </a:cubicBezTo>
                  <a:cubicBezTo>
                    <a:pt x="808876" y="770969"/>
                    <a:pt x="789694" y="770617"/>
                    <a:pt x="773933" y="774915"/>
                  </a:cubicBezTo>
                  <a:cubicBezTo>
                    <a:pt x="732833" y="786124"/>
                    <a:pt x="649947" y="805911"/>
                    <a:pt x="649947" y="805911"/>
                  </a:cubicBezTo>
                  <a:cubicBezTo>
                    <a:pt x="639615" y="821409"/>
                    <a:pt x="634745" y="842534"/>
                    <a:pt x="618950" y="852406"/>
                  </a:cubicBezTo>
                  <a:cubicBezTo>
                    <a:pt x="574293" y="880316"/>
                    <a:pt x="483032" y="890558"/>
                    <a:pt x="432970" y="898901"/>
                  </a:cubicBezTo>
                  <a:cubicBezTo>
                    <a:pt x="326388" y="969957"/>
                    <a:pt x="375323" y="949115"/>
                    <a:pt x="293486" y="976393"/>
                  </a:cubicBezTo>
                  <a:cubicBezTo>
                    <a:pt x="283154" y="991891"/>
                    <a:pt x="280862" y="1019826"/>
                    <a:pt x="262489" y="1022888"/>
                  </a:cubicBezTo>
                  <a:cubicBezTo>
                    <a:pt x="144499" y="1042553"/>
                    <a:pt x="130784" y="1022907"/>
                    <a:pt x="61011" y="976393"/>
                  </a:cubicBezTo>
                  <a:cubicBezTo>
                    <a:pt x="23474" y="826242"/>
                    <a:pt x="29630" y="876397"/>
                    <a:pt x="61011" y="604433"/>
                  </a:cubicBezTo>
                  <a:cubicBezTo>
                    <a:pt x="64756" y="571975"/>
                    <a:pt x="92008" y="511444"/>
                    <a:pt x="92008" y="511444"/>
                  </a:cubicBezTo>
                  <a:cubicBezTo>
                    <a:pt x="86842" y="495946"/>
                    <a:pt x="86714" y="477706"/>
                    <a:pt x="76509" y="464949"/>
                  </a:cubicBezTo>
                  <a:cubicBezTo>
                    <a:pt x="34589" y="412549"/>
                    <a:pt x="0" y="462986"/>
                    <a:pt x="45513" y="371959"/>
                  </a:cubicBezTo>
                  <a:cubicBezTo>
                    <a:pt x="62173" y="338639"/>
                    <a:pt x="86842" y="309966"/>
                    <a:pt x="107506" y="278969"/>
                  </a:cubicBezTo>
                  <a:lnTo>
                    <a:pt x="138503" y="232474"/>
                  </a:lnTo>
                  <a:lnTo>
                    <a:pt x="169499" y="139484"/>
                  </a:lnTo>
                  <a:cubicBezTo>
                    <a:pt x="181051" y="104829"/>
                    <a:pt x="168661" y="63669"/>
                    <a:pt x="184998" y="30996"/>
                  </a:cubicBezTo>
                  <a:cubicBezTo>
                    <a:pt x="192304" y="16384"/>
                    <a:pt x="215994" y="20664"/>
                    <a:pt x="231492" y="15498"/>
                  </a:cubicBezTo>
                  <a:cubicBezTo>
                    <a:pt x="266674" y="68270"/>
                    <a:pt x="249096" y="62519"/>
                    <a:pt x="308984" y="77491"/>
                  </a:cubicBezTo>
                  <a:cubicBezTo>
                    <a:pt x="313996" y="78744"/>
                    <a:pt x="319316" y="77491"/>
                    <a:pt x="324482" y="77491"/>
                  </a:cubicBezTo>
                </a:path>
              </a:pathLst>
            </a:custGeom>
            <a:solidFill>
              <a:srgbClr val="FF0000"/>
            </a:solidFill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Book Antiqua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413767" y="3303180"/>
              <a:ext cx="623182" cy="416413"/>
            </a:xfrm>
            <a:custGeom>
              <a:avLst/>
              <a:gdLst>
                <a:gd name="connsiteX0" fmla="*/ 18748 w 623182"/>
                <a:gd name="connsiteY0" fmla="*/ 152942 h 416413"/>
                <a:gd name="connsiteX1" fmla="*/ 80741 w 623182"/>
                <a:gd name="connsiteY1" fmla="*/ 13457 h 416413"/>
                <a:gd name="connsiteX2" fmla="*/ 127236 w 623182"/>
                <a:gd name="connsiteY2" fmla="*/ 44454 h 416413"/>
                <a:gd name="connsiteX3" fmla="*/ 282219 w 623182"/>
                <a:gd name="connsiteY3" fmla="*/ 106447 h 416413"/>
                <a:gd name="connsiteX4" fmla="*/ 297718 w 623182"/>
                <a:gd name="connsiteY4" fmla="*/ 152942 h 416413"/>
                <a:gd name="connsiteX5" fmla="*/ 344213 w 623182"/>
                <a:gd name="connsiteY5" fmla="*/ 183939 h 416413"/>
                <a:gd name="connsiteX6" fmla="*/ 406206 w 623182"/>
                <a:gd name="connsiteY6" fmla="*/ 276928 h 416413"/>
                <a:gd name="connsiteX7" fmla="*/ 468199 w 623182"/>
                <a:gd name="connsiteY7" fmla="*/ 354420 h 416413"/>
                <a:gd name="connsiteX8" fmla="*/ 545691 w 623182"/>
                <a:gd name="connsiteY8" fmla="*/ 338922 h 416413"/>
                <a:gd name="connsiteX9" fmla="*/ 576687 w 623182"/>
                <a:gd name="connsiteY9" fmla="*/ 292427 h 416413"/>
                <a:gd name="connsiteX10" fmla="*/ 623182 w 623182"/>
                <a:gd name="connsiteY10" fmla="*/ 261430 h 416413"/>
                <a:gd name="connsiteX11" fmla="*/ 561189 w 623182"/>
                <a:gd name="connsiteY11" fmla="*/ 400915 h 416413"/>
                <a:gd name="connsiteX12" fmla="*/ 514694 w 623182"/>
                <a:gd name="connsiteY12" fmla="*/ 416413 h 416413"/>
                <a:gd name="connsiteX13" fmla="*/ 390708 w 623182"/>
                <a:gd name="connsiteY13" fmla="*/ 369918 h 416413"/>
                <a:gd name="connsiteX14" fmla="*/ 328714 w 623182"/>
                <a:gd name="connsiteY14" fmla="*/ 292427 h 416413"/>
                <a:gd name="connsiteX15" fmla="*/ 297718 w 623182"/>
                <a:gd name="connsiteY15" fmla="*/ 245932 h 416413"/>
                <a:gd name="connsiteX16" fmla="*/ 158233 w 623182"/>
                <a:gd name="connsiteY16" fmla="*/ 183939 h 416413"/>
                <a:gd name="connsiteX17" fmla="*/ 18748 w 623182"/>
                <a:gd name="connsiteY17" fmla="*/ 168440 h 416413"/>
                <a:gd name="connsiteX18" fmla="*/ 18748 w 623182"/>
                <a:gd name="connsiteY18" fmla="*/ 152942 h 41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3182" h="416413">
                  <a:moveTo>
                    <a:pt x="18748" y="152942"/>
                  </a:moveTo>
                  <a:cubicBezTo>
                    <a:pt x="29080" y="127112"/>
                    <a:pt x="0" y="0"/>
                    <a:pt x="80741" y="13457"/>
                  </a:cubicBezTo>
                  <a:cubicBezTo>
                    <a:pt x="99114" y="16519"/>
                    <a:pt x="111738" y="34122"/>
                    <a:pt x="127236" y="44454"/>
                  </a:cubicBezTo>
                  <a:cubicBezTo>
                    <a:pt x="163572" y="153456"/>
                    <a:pt x="109195" y="37238"/>
                    <a:pt x="282219" y="106447"/>
                  </a:cubicBezTo>
                  <a:cubicBezTo>
                    <a:pt x="297387" y="112514"/>
                    <a:pt x="287512" y="140185"/>
                    <a:pt x="297718" y="152942"/>
                  </a:cubicBezTo>
                  <a:cubicBezTo>
                    <a:pt x="309354" y="167487"/>
                    <a:pt x="328715" y="173607"/>
                    <a:pt x="344213" y="183939"/>
                  </a:cubicBezTo>
                  <a:cubicBezTo>
                    <a:pt x="379806" y="326312"/>
                    <a:pt x="328366" y="179628"/>
                    <a:pt x="406206" y="276928"/>
                  </a:cubicBezTo>
                  <a:cubicBezTo>
                    <a:pt x="491762" y="383873"/>
                    <a:pt x="334948" y="265585"/>
                    <a:pt x="468199" y="354420"/>
                  </a:cubicBezTo>
                  <a:cubicBezTo>
                    <a:pt x="494030" y="349254"/>
                    <a:pt x="522820" y="351991"/>
                    <a:pt x="545691" y="338922"/>
                  </a:cubicBezTo>
                  <a:cubicBezTo>
                    <a:pt x="561863" y="329681"/>
                    <a:pt x="563516" y="305598"/>
                    <a:pt x="576687" y="292427"/>
                  </a:cubicBezTo>
                  <a:cubicBezTo>
                    <a:pt x="589858" y="279256"/>
                    <a:pt x="607684" y="271762"/>
                    <a:pt x="623182" y="261430"/>
                  </a:cubicBezTo>
                  <a:cubicBezTo>
                    <a:pt x="613710" y="289846"/>
                    <a:pt x="594681" y="374121"/>
                    <a:pt x="561189" y="400915"/>
                  </a:cubicBezTo>
                  <a:cubicBezTo>
                    <a:pt x="548432" y="411120"/>
                    <a:pt x="530192" y="411247"/>
                    <a:pt x="514694" y="416413"/>
                  </a:cubicBezTo>
                  <a:cubicBezTo>
                    <a:pt x="472686" y="408012"/>
                    <a:pt x="421114" y="407926"/>
                    <a:pt x="390708" y="369918"/>
                  </a:cubicBezTo>
                  <a:cubicBezTo>
                    <a:pt x="305158" y="262980"/>
                    <a:pt x="461955" y="381253"/>
                    <a:pt x="328714" y="292427"/>
                  </a:cubicBezTo>
                  <a:cubicBezTo>
                    <a:pt x="318382" y="276929"/>
                    <a:pt x="310889" y="259103"/>
                    <a:pt x="297718" y="245932"/>
                  </a:cubicBezTo>
                  <a:cubicBezTo>
                    <a:pt x="267438" y="215652"/>
                    <a:pt x="192764" y="187776"/>
                    <a:pt x="158233" y="183939"/>
                  </a:cubicBezTo>
                  <a:cubicBezTo>
                    <a:pt x="111738" y="178773"/>
                    <a:pt x="59642" y="191159"/>
                    <a:pt x="18748" y="168440"/>
                  </a:cubicBezTo>
                  <a:cubicBezTo>
                    <a:pt x="684" y="158404"/>
                    <a:pt x="8416" y="178773"/>
                    <a:pt x="18748" y="152942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Book Antiqua"/>
              </a:endParaRPr>
            </a:p>
          </p:txBody>
        </p:sp>
      </p:grpSp>
      <p:sp>
        <p:nvSpPr>
          <p:cNvPr id="13" name="Freeform 12"/>
          <p:cNvSpPr/>
          <p:nvPr/>
        </p:nvSpPr>
        <p:spPr>
          <a:xfrm>
            <a:off x="4813906" y="3996396"/>
            <a:ext cx="971074" cy="715091"/>
          </a:xfrm>
          <a:custGeom>
            <a:avLst/>
            <a:gdLst>
              <a:gd name="connsiteX0" fmla="*/ 21565 w 971074"/>
              <a:gd name="connsiteY0" fmla="*/ 172651 h 715091"/>
              <a:gd name="connsiteX1" fmla="*/ 37063 w 971074"/>
              <a:gd name="connsiteY1" fmla="*/ 126156 h 715091"/>
              <a:gd name="connsiteX2" fmla="*/ 207545 w 971074"/>
              <a:gd name="connsiteY2" fmla="*/ 79661 h 715091"/>
              <a:gd name="connsiteX3" fmla="*/ 223043 w 971074"/>
              <a:gd name="connsiteY3" fmla="*/ 33166 h 715091"/>
              <a:gd name="connsiteX4" fmla="*/ 393524 w 971074"/>
              <a:gd name="connsiteY4" fmla="*/ 95159 h 715091"/>
              <a:gd name="connsiteX5" fmla="*/ 455518 w 971074"/>
              <a:gd name="connsiteY5" fmla="*/ 33166 h 715091"/>
              <a:gd name="connsiteX6" fmla="*/ 502013 w 971074"/>
              <a:gd name="connsiteY6" fmla="*/ 17668 h 715091"/>
              <a:gd name="connsiteX7" fmla="*/ 595002 w 971074"/>
              <a:gd name="connsiteY7" fmla="*/ 64163 h 715091"/>
              <a:gd name="connsiteX8" fmla="*/ 641497 w 971074"/>
              <a:gd name="connsiteY8" fmla="*/ 95159 h 715091"/>
              <a:gd name="connsiteX9" fmla="*/ 734487 w 971074"/>
              <a:gd name="connsiteY9" fmla="*/ 126156 h 715091"/>
              <a:gd name="connsiteX10" fmla="*/ 780982 w 971074"/>
              <a:gd name="connsiteY10" fmla="*/ 141654 h 715091"/>
              <a:gd name="connsiteX11" fmla="*/ 827477 w 971074"/>
              <a:gd name="connsiteY11" fmla="*/ 126156 h 715091"/>
              <a:gd name="connsiteX12" fmla="*/ 842975 w 971074"/>
              <a:gd name="connsiteY12" fmla="*/ 79661 h 715091"/>
              <a:gd name="connsiteX13" fmla="*/ 920467 w 971074"/>
              <a:gd name="connsiteY13" fmla="*/ 250142 h 715091"/>
              <a:gd name="connsiteX14" fmla="*/ 935965 w 971074"/>
              <a:gd name="connsiteY14" fmla="*/ 296637 h 715091"/>
              <a:gd name="connsiteX15" fmla="*/ 935965 w 971074"/>
              <a:gd name="connsiteY15" fmla="*/ 513613 h 715091"/>
              <a:gd name="connsiteX16" fmla="*/ 904968 w 971074"/>
              <a:gd name="connsiteY16" fmla="*/ 560108 h 715091"/>
              <a:gd name="connsiteX17" fmla="*/ 858474 w 971074"/>
              <a:gd name="connsiteY17" fmla="*/ 575607 h 715091"/>
              <a:gd name="connsiteX18" fmla="*/ 811979 w 971074"/>
              <a:gd name="connsiteY18" fmla="*/ 606603 h 715091"/>
              <a:gd name="connsiteX19" fmla="*/ 780982 w 971074"/>
              <a:gd name="connsiteY19" fmla="*/ 699593 h 715091"/>
              <a:gd name="connsiteX20" fmla="*/ 734487 w 971074"/>
              <a:gd name="connsiteY20" fmla="*/ 684095 h 715091"/>
              <a:gd name="connsiteX21" fmla="*/ 656996 w 971074"/>
              <a:gd name="connsiteY21" fmla="*/ 668596 h 715091"/>
              <a:gd name="connsiteX22" fmla="*/ 564006 w 971074"/>
              <a:gd name="connsiteY22" fmla="*/ 653098 h 715091"/>
              <a:gd name="connsiteX23" fmla="*/ 471016 w 971074"/>
              <a:gd name="connsiteY23" fmla="*/ 622102 h 715091"/>
              <a:gd name="connsiteX24" fmla="*/ 424521 w 971074"/>
              <a:gd name="connsiteY24" fmla="*/ 529112 h 715091"/>
              <a:gd name="connsiteX25" fmla="*/ 378026 w 971074"/>
              <a:gd name="connsiteY25" fmla="*/ 513613 h 715091"/>
              <a:gd name="connsiteX26" fmla="*/ 331531 w 971074"/>
              <a:gd name="connsiteY26" fmla="*/ 482617 h 715091"/>
              <a:gd name="connsiteX27" fmla="*/ 316033 w 971074"/>
              <a:gd name="connsiteY27" fmla="*/ 420624 h 715091"/>
              <a:gd name="connsiteX28" fmla="*/ 300535 w 971074"/>
              <a:gd name="connsiteY28" fmla="*/ 374129 h 715091"/>
              <a:gd name="connsiteX29" fmla="*/ 207545 w 971074"/>
              <a:gd name="connsiteY29" fmla="*/ 343132 h 715091"/>
              <a:gd name="connsiteX30" fmla="*/ 176548 w 971074"/>
              <a:gd name="connsiteY30" fmla="*/ 296637 h 715091"/>
              <a:gd name="connsiteX31" fmla="*/ 130053 w 971074"/>
              <a:gd name="connsiteY31" fmla="*/ 281139 h 715091"/>
              <a:gd name="connsiteX32" fmla="*/ 83558 w 971074"/>
              <a:gd name="connsiteY32" fmla="*/ 250142 h 715091"/>
              <a:gd name="connsiteX33" fmla="*/ 52562 w 971074"/>
              <a:gd name="connsiteY33" fmla="*/ 203647 h 715091"/>
              <a:gd name="connsiteX34" fmla="*/ 6067 w 971074"/>
              <a:gd name="connsiteY34" fmla="*/ 172651 h 715091"/>
              <a:gd name="connsiteX35" fmla="*/ 21565 w 971074"/>
              <a:gd name="connsiteY35" fmla="*/ 172651 h 71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71074" h="715091">
                <a:moveTo>
                  <a:pt x="21565" y="172651"/>
                </a:moveTo>
                <a:cubicBezTo>
                  <a:pt x="26731" y="164902"/>
                  <a:pt x="26858" y="138913"/>
                  <a:pt x="37063" y="126156"/>
                </a:cubicBezTo>
                <a:cubicBezTo>
                  <a:pt x="76136" y="77315"/>
                  <a:pt x="159164" y="85709"/>
                  <a:pt x="207545" y="79661"/>
                </a:cubicBezTo>
                <a:cubicBezTo>
                  <a:pt x="212711" y="64163"/>
                  <a:pt x="207024" y="36370"/>
                  <a:pt x="223043" y="33166"/>
                </a:cubicBezTo>
                <a:cubicBezTo>
                  <a:pt x="352127" y="7349"/>
                  <a:pt x="348091" y="27009"/>
                  <a:pt x="393524" y="95159"/>
                </a:cubicBezTo>
                <a:cubicBezTo>
                  <a:pt x="517510" y="53831"/>
                  <a:pt x="372859" y="115823"/>
                  <a:pt x="455518" y="33166"/>
                </a:cubicBezTo>
                <a:cubicBezTo>
                  <a:pt x="467070" y="21614"/>
                  <a:pt x="486515" y="22834"/>
                  <a:pt x="502013" y="17668"/>
                </a:cubicBezTo>
                <a:cubicBezTo>
                  <a:pt x="635252" y="106494"/>
                  <a:pt x="466677" y="0"/>
                  <a:pt x="595002" y="64163"/>
                </a:cubicBezTo>
                <a:cubicBezTo>
                  <a:pt x="611662" y="72493"/>
                  <a:pt x="624476" y="87594"/>
                  <a:pt x="641497" y="95159"/>
                </a:cubicBezTo>
                <a:cubicBezTo>
                  <a:pt x="671354" y="108429"/>
                  <a:pt x="703490" y="115824"/>
                  <a:pt x="734487" y="126156"/>
                </a:cubicBezTo>
                <a:lnTo>
                  <a:pt x="780982" y="141654"/>
                </a:lnTo>
                <a:cubicBezTo>
                  <a:pt x="796480" y="136488"/>
                  <a:pt x="815925" y="137708"/>
                  <a:pt x="827477" y="126156"/>
                </a:cubicBezTo>
                <a:cubicBezTo>
                  <a:pt x="839029" y="114604"/>
                  <a:pt x="836540" y="64645"/>
                  <a:pt x="842975" y="79661"/>
                </a:cubicBezTo>
                <a:cubicBezTo>
                  <a:pt x="922776" y="265863"/>
                  <a:pt x="809851" y="213271"/>
                  <a:pt x="920467" y="250142"/>
                </a:cubicBezTo>
                <a:cubicBezTo>
                  <a:pt x="925633" y="265640"/>
                  <a:pt x="933655" y="280465"/>
                  <a:pt x="935965" y="296637"/>
                </a:cubicBezTo>
                <a:cubicBezTo>
                  <a:pt x="947469" y="377168"/>
                  <a:pt x="971074" y="443395"/>
                  <a:pt x="935965" y="513613"/>
                </a:cubicBezTo>
                <a:cubicBezTo>
                  <a:pt x="927635" y="530273"/>
                  <a:pt x="919513" y="548472"/>
                  <a:pt x="904968" y="560108"/>
                </a:cubicBezTo>
                <a:cubicBezTo>
                  <a:pt x="892211" y="570313"/>
                  <a:pt x="873086" y="568301"/>
                  <a:pt x="858474" y="575607"/>
                </a:cubicBezTo>
                <a:cubicBezTo>
                  <a:pt x="841814" y="583937"/>
                  <a:pt x="827477" y="596271"/>
                  <a:pt x="811979" y="606603"/>
                </a:cubicBezTo>
                <a:lnTo>
                  <a:pt x="780982" y="699593"/>
                </a:lnTo>
                <a:cubicBezTo>
                  <a:pt x="775816" y="715091"/>
                  <a:pt x="750336" y="688057"/>
                  <a:pt x="734487" y="684095"/>
                </a:cubicBezTo>
                <a:cubicBezTo>
                  <a:pt x="708932" y="677706"/>
                  <a:pt x="682913" y="673308"/>
                  <a:pt x="656996" y="668596"/>
                </a:cubicBezTo>
                <a:cubicBezTo>
                  <a:pt x="626079" y="662975"/>
                  <a:pt x="594492" y="660719"/>
                  <a:pt x="564006" y="653098"/>
                </a:cubicBezTo>
                <a:cubicBezTo>
                  <a:pt x="532308" y="645174"/>
                  <a:pt x="471016" y="622102"/>
                  <a:pt x="471016" y="622102"/>
                </a:cubicBezTo>
                <a:cubicBezTo>
                  <a:pt x="460806" y="591472"/>
                  <a:pt x="451835" y="550963"/>
                  <a:pt x="424521" y="529112"/>
                </a:cubicBezTo>
                <a:cubicBezTo>
                  <a:pt x="411764" y="518906"/>
                  <a:pt x="392638" y="520919"/>
                  <a:pt x="378026" y="513613"/>
                </a:cubicBezTo>
                <a:cubicBezTo>
                  <a:pt x="361366" y="505283"/>
                  <a:pt x="347029" y="492949"/>
                  <a:pt x="331531" y="482617"/>
                </a:cubicBezTo>
                <a:cubicBezTo>
                  <a:pt x="326365" y="461953"/>
                  <a:pt x="321885" y="441105"/>
                  <a:pt x="316033" y="420624"/>
                </a:cubicBezTo>
                <a:cubicBezTo>
                  <a:pt x="311545" y="404916"/>
                  <a:pt x="313829" y="383625"/>
                  <a:pt x="300535" y="374129"/>
                </a:cubicBezTo>
                <a:cubicBezTo>
                  <a:pt x="273948" y="355138"/>
                  <a:pt x="207545" y="343132"/>
                  <a:pt x="207545" y="343132"/>
                </a:cubicBezTo>
                <a:cubicBezTo>
                  <a:pt x="197213" y="327634"/>
                  <a:pt x="191093" y="308273"/>
                  <a:pt x="176548" y="296637"/>
                </a:cubicBezTo>
                <a:cubicBezTo>
                  <a:pt x="163791" y="286432"/>
                  <a:pt x="144665" y="288445"/>
                  <a:pt x="130053" y="281139"/>
                </a:cubicBezTo>
                <a:cubicBezTo>
                  <a:pt x="113393" y="272809"/>
                  <a:pt x="99056" y="260474"/>
                  <a:pt x="83558" y="250142"/>
                </a:cubicBezTo>
                <a:cubicBezTo>
                  <a:pt x="73226" y="234644"/>
                  <a:pt x="65733" y="216818"/>
                  <a:pt x="52562" y="203647"/>
                </a:cubicBezTo>
                <a:cubicBezTo>
                  <a:pt x="39391" y="190476"/>
                  <a:pt x="12985" y="189945"/>
                  <a:pt x="6067" y="172651"/>
                </a:cubicBezTo>
                <a:cubicBezTo>
                  <a:pt x="0" y="157483"/>
                  <a:pt x="16399" y="180400"/>
                  <a:pt x="21565" y="172651"/>
                </a:cubicBezTo>
                <a:close/>
              </a:path>
            </a:pathLst>
          </a:cu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60646" y="4163880"/>
            <a:ext cx="1756325" cy="1690535"/>
          </a:xfrm>
          <a:custGeom>
            <a:avLst/>
            <a:gdLst>
              <a:gd name="connsiteX0" fmla="*/ 378881 w 1756325"/>
              <a:gd name="connsiteY0" fmla="*/ 144651 h 1690535"/>
              <a:gd name="connsiteX1" fmla="*/ 549362 w 1756325"/>
              <a:gd name="connsiteY1" fmla="*/ 160149 h 1690535"/>
              <a:gd name="connsiteX2" fmla="*/ 564860 w 1756325"/>
              <a:gd name="connsiteY2" fmla="*/ 113654 h 1690535"/>
              <a:gd name="connsiteX3" fmla="*/ 657850 w 1756325"/>
              <a:gd name="connsiteY3" fmla="*/ 98156 h 1690535"/>
              <a:gd name="connsiteX4" fmla="*/ 673349 w 1756325"/>
              <a:gd name="connsiteY4" fmla="*/ 51661 h 1690535"/>
              <a:gd name="connsiteX5" fmla="*/ 719843 w 1756325"/>
              <a:gd name="connsiteY5" fmla="*/ 36163 h 1690535"/>
              <a:gd name="connsiteX6" fmla="*/ 828332 w 1756325"/>
              <a:gd name="connsiteY6" fmla="*/ 20664 h 1690535"/>
              <a:gd name="connsiteX7" fmla="*/ 874826 w 1756325"/>
              <a:gd name="connsiteY7" fmla="*/ 5166 h 1690535"/>
              <a:gd name="connsiteX8" fmla="*/ 967816 w 1756325"/>
              <a:gd name="connsiteY8" fmla="*/ 67159 h 1690535"/>
              <a:gd name="connsiteX9" fmla="*/ 998813 w 1756325"/>
              <a:gd name="connsiteY9" fmla="*/ 113654 h 1690535"/>
              <a:gd name="connsiteX10" fmla="*/ 1091803 w 1756325"/>
              <a:gd name="connsiteY10" fmla="*/ 160149 h 1690535"/>
              <a:gd name="connsiteX11" fmla="*/ 1122799 w 1756325"/>
              <a:gd name="connsiteY11" fmla="*/ 206644 h 1690535"/>
              <a:gd name="connsiteX12" fmla="*/ 1169294 w 1756325"/>
              <a:gd name="connsiteY12" fmla="*/ 222142 h 1690535"/>
              <a:gd name="connsiteX13" fmla="*/ 1184793 w 1756325"/>
              <a:gd name="connsiteY13" fmla="*/ 268637 h 1690535"/>
              <a:gd name="connsiteX14" fmla="*/ 1200291 w 1756325"/>
              <a:gd name="connsiteY14" fmla="*/ 330630 h 1690535"/>
              <a:gd name="connsiteX15" fmla="*/ 1293281 w 1756325"/>
              <a:gd name="connsiteY15" fmla="*/ 361627 h 1690535"/>
              <a:gd name="connsiteX16" fmla="*/ 1324277 w 1756325"/>
              <a:gd name="connsiteY16" fmla="*/ 454617 h 1690535"/>
              <a:gd name="connsiteX17" fmla="*/ 1370772 w 1756325"/>
              <a:gd name="connsiteY17" fmla="*/ 485613 h 1690535"/>
              <a:gd name="connsiteX18" fmla="*/ 1479260 w 1756325"/>
              <a:gd name="connsiteY18" fmla="*/ 516610 h 1690535"/>
              <a:gd name="connsiteX19" fmla="*/ 1665240 w 1756325"/>
              <a:gd name="connsiteY19" fmla="*/ 501112 h 1690535"/>
              <a:gd name="connsiteX20" fmla="*/ 1649742 w 1756325"/>
              <a:gd name="connsiteY20" fmla="*/ 640596 h 1690535"/>
              <a:gd name="connsiteX21" fmla="*/ 1618745 w 1756325"/>
              <a:gd name="connsiteY21" fmla="*/ 733586 h 1690535"/>
              <a:gd name="connsiteX22" fmla="*/ 1603247 w 1756325"/>
              <a:gd name="connsiteY22" fmla="*/ 780081 h 1690535"/>
              <a:gd name="connsiteX23" fmla="*/ 1572250 w 1756325"/>
              <a:gd name="connsiteY23" fmla="*/ 904068 h 1690535"/>
              <a:gd name="connsiteX24" fmla="*/ 1541254 w 1756325"/>
              <a:gd name="connsiteY24" fmla="*/ 950563 h 1690535"/>
              <a:gd name="connsiteX25" fmla="*/ 1525755 w 1756325"/>
              <a:gd name="connsiteY25" fmla="*/ 1012556 h 1690535"/>
              <a:gd name="connsiteX26" fmla="*/ 1479260 w 1756325"/>
              <a:gd name="connsiteY26" fmla="*/ 1043552 h 1690535"/>
              <a:gd name="connsiteX27" fmla="*/ 1494759 w 1756325"/>
              <a:gd name="connsiteY27" fmla="*/ 1105546 h 1690535"/>
              <a:gd name="connsiteX28" fmla="*/ 1541254 w 1756325"/>
              <a:gd name="connsiteY28" fmla="*/ 1198535 h 1690535"/>
              <a:gd name="connsiteX29" fmla="*/ 1556752 w 1756325"/>
              <a:gd name="connsiteY29" fmla="*/ 1245030 h 1690535"/>
              <a:gd name="connsiteX30" fmla="*/ 1572250 w 1756325"/>
              <a:gd name="connsiteY30" fmla="*/ 1307024 h 1690535"/>
              <a:gd name="connsiteX31" fmla="*/ 1680738 w 1756325"/>
              <a:gd name="connsiteY31" fmla="*/ 1322522 h 1690535"/>
              <a:gd name="connsiteX32" fmla="*/ 1696237 w 1756325"/>
              <a:gd name="connsiteY32" fmla="*/ 1369017 h 1690535"/>
              <a:gd name="connsiteX33" fmla="*/ 1742732 w 1756325"/>
              <a:gd name="connsiteY33" fmla="*/ 1462007 h 1690535"/>
              <a:gd name="connsiteX34" fmla="*/ 1587749 w 1756325"/>
              <a:gd name="connsiteY34" fmla="*/ 1524000 h 1690535"/>
              <a:gd name="connsiteX35" fmla="*/ 1494759 w 1756325"/>
              <a:gd name="connsiteY35" fmla="*/ 1554996 h 1690535"/>
              <a:gd name="connsiteX36" fmla="*/ 797335 w 1756325"/>
              <a:gd name="connsiteY36" fmla="*/ 1570495 h 1690535"/>
              <a:gd name="connsiteX37" fmla="*/ 719843 w 1756325"/>
              <a:gd name="connsiteY37" fmla="*/ 1632488 h 1690535"/>
              <a:gd name="connsiteX38" fmla="*/ 673349 w 1756325"/>
              <a:gd name="connsiteY38" fmla="*/ 1616990 h 1690535"/>
              <a:gd name="connsiteX39" fmla="*/ 626854 w 1756325"/>
              <a:gd name="connsiteY39" fmla="*/ 1632488 h 1690535"/>
              <a:gd name="connsiteX40" fmla="*/ 611355 w 1756325"/>
              <a:gd name="connsiteY40" fmla="*/ 1678983 h 1690535"/>
              <a:gd name="connsiteX41" fmla="*/ 533864 w 1756325"/>
              <a:gd name="connsiteY41" fmla="*/ 1570495 h 1690535"/>
              <a:gd name="connsiteX42" fmla="*/ 502867 w 1756325"/>
              <a:gd name="connsiteY42" fmla="*/ 1524000 h 1690535"/>
              <a:gd name="connsiteX43" fmla="*/ 456372 w 1756325"/>
              <a:gd name="connsiteY43" fmla="*/ 1508502 h 1690535"/>
              <a:gd name="connsiteX44" fmla="*/ 347884 w 1756325"/>
              <a:gd name="connsiteY44" fmla="*/ 1493003 h 1690535"/>
              <a:gd name="connsiteX45" fmla="*/ 301389 w 1756325"/>
              <a:gd name="connsiteY45" fmla="*/ 1477505 h 1690535"/>
              <a:gd name="connsiteX46" fmla="*/ 270393 w 1756325"/>
              <a:gd name="connsiteY46" fmla="*/ 1431010 h 1690535"/>
              <a:gd name="connsiteX47" fmla="*/ 177403 w 1756325"/>
              <a:gd name="connsiteY47" fmla="*/ 1446508 h 1690535"/>
              <a:gd name="connsiteX48" fmla="*/ 130908 w 1756325"/>
              <a:gd name="connsiteY48" fmla="*/ 1462007 h 1690535"/>
              <a:gd name="connsiteX49" fmla="*/ 37918 w 1756325"/>
              <a:gd name="connsiteY49" fmla="*/ 1462007 h 1690535"/>
              <a:gd name="connsiteX50" fmla="*/ 6921 w 1756325"/>
              <a:gd name="connsiteY50" fmla="*/ 1415512 h 1690535"/>
              <a:gd name="connsiteX51" fmla="*/ 37918 w 1756325"/>
              <a:gd name="connsiteY51" fmla="*/ 1229532 h 1690535"/>
              <a:gd name="connsiteX52" fmla="*/ 22420 w 1756325"/>
              <a:gd name="connsiteY52" fmla="*/ 1183037 h 1690535"/>
              <a:gd name="connsiteX53" fmla="*/ 37918 w 1756325"/>
              <a:gd name="connsiteY53" fmla="*/ 1121044 h 1690535"/>
              <a:gd name="connsiteX54" fmla="*/ 68915 w 1756325"/>
              <a:gd name="connsiteY54" fmla="*/ 1028054 h 1690535"/>
              <a:gd name="connsiteX55" fmla="*/ 84413 w 1756325"/>
              <a:gd name="connsiteY55" fmla="*/ 981559 h 1690535"/>
              <a:gd name="connsiteX56" fmla="*/ 99911 w 1756325"/>
              <a:gd name="connsiteY56" fmla="*/ 919566 h 1690535"/>
              <a:gd name="connsiteX57" fmla="*/ 115410 w 1756325"/>
              <a:gd name="connsiteY57" fmla="*/ 842074 h 1690535"/>
              <a:gd name="connsiteX58" fmla="*/ 208399 w 1756325"/>
              <a:gd name="connsiteY58" fmla="*/ 780081 h 1690535"/>
              <a:gd name="connsiteX59" fmla="*/ 239396 w 1756325"/>
              <a:gd name="connsiteY59" fmla="*/ 733586 h 1690535"/>
              <a:gd name="connsiteX60" fmla="*/ 254894 w 1756325"/>
              <a:gd name="connsiteY60" fmla="*/ 687091 h 1690535"/>
              <a:gd name="connsiteX61" fmla="*/ 301389 w 1756325"/>
              <a:gd name="connsiteY61" fmla="*/ 671593 h 1690535"/>
              <a:gd name="connsiteX62" fmla="*/ 301389 w 1756325"/>
              <a:gd name="connsiteY62" fmla="*/ 532108 h 1690535"/>
              <a:gd name="connsiteX63" fmla="*/ 316888 w 1756325"/>
              <a:gd name="connsiteY63" fmla="*/ 485613 h 1690535"/>
              <a:gd name="connsiteX64" fmla="*/ 347884 w 1756325"/>
              <a:gd name="connsiteY64" fmla="*/ 361627 h 1690535"/>
              <a:gd name="connsiteX65" fmla="*/ 378881 w 1756325"/>
              <a:gd name="connsiteY65" fmla="*/ 315132 h 1690535"/>
              <a:gd name="connsiteX66" fmla="*/ 409877 w 1756325"/>
              <a:gd name="connsiteY66" fmla="*/ 222142 h 1690535"/>
              <a:gd name="connsiteX67" fmla="*/ 394379 w 1756325"/>
              <a:gd name="connsiteY67" fmla="*/ 175647 h 1690535"/>
              <a:gd name="connsiteX68" fmla="*/ 440874 w 1756325"/>
              <a:gd name="connsiteY68" fmla="*/ 175647 h 169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756325" h="1690535">
                <a:moveTo>
                  <a:pt x="378881" y="144651"/>
                </a:moveTo>
                <a:cubicBezTo>
                  <a:pt x="441713" y="186538"/>
                  <a:pt x="447854" y="205264"/>
                  <a:pt x="549362" y="160149"/>
                </a:cubicBezTo>
                <a:cubicBezTo>
                  <a:pt x="564291" y="153514"/>
                  <a:pt x="550676" y="121759"/>
                  <a:pt x="564860" y="113654"/>
                </a:cubicBezTo>
                <a:cubicBezTo>
                  <a:pt x="592144" y="98063"/>
                  <a:pt x="626853" y="103322"/>
                  <a:pt x="657850" y="98156"/>
                </a:cubicBezTo>
                <a:cubicBezTo>
                  <a:pt x="663016" y="82658"/>
                  <a:pt x="661797" y="63213"/>
                  <a:pt x="673349" y="51661"/>
                </a:cubicBezTo>
                <a:cubicBezTo>
                  <a:pt x="684901" y="40109"/>
                  <a:pt x="703824" y="39367"/>
                  <a:pt x="719843" y="36163"/>
                </a:cubicBezTo>
                <a:cubicBezTo>
                  <a:pt x="755664" y="28999"/>
                  <a:pt x="792169" y="25830"/>
                  <a:pt x="828332" y="20664"/>
                </a:cubicBezTo>
                <a:cubicBezTo>
                  <a:pt x="843830" y="15498"/>
                  <a:pt x="859328" y="0"/>
                  <a:pt x="874826" y="5166"/>
                </a:cubicBezTo>
                <a:cubicBezTo>
                  <a:pt x="910168" y="16947"/>
                  <a:pt x="967816" y="67159"/>
                  <a:pt x="967816" y="67159"/>
                </a:cubicBezTo>
                <a:cubicBezTo>
                  <a:pt x="978148" y="82657"/>
                  <a:pt x="985642" y="100483"/>
                  <a:pt x="998813" y="113654"/>
                </a:cubicBezTo>
                <a:cubicBezTo>
                  <a:pt x="1028858" y="143699"/>
                  <a:pt x="1053986" y="147544"/>
                  <a:pt x="1091803" y="160149"/>
                </a:cubicBezTo>
                <a:cubicBezTo>
                  <a:pt x="1102135" y="175647"/>
                  <a:pt x="1108254" y="195008"/>
                  <a:pt x="1122799" y="206644"/>
                </a:cubicBezTo>
                <a:cubicBezTo>
                  <a:pt x="1135556" y="216849"/>
                  <a:pt x="1157742" y="210590"/>
                  <a:pt x="1169294" y="222142"/>
                </a:cubicBezTo>
                <a:cubicBezTo>
                  <a:pt x="1180846" y="233694"/>
                  <a:pt x="1180305" y="252929"/>
                  <a:pt x="1184793" y="268637"/>
                </a:cubicBezTo>
                <a:cubicBezTo>
                  <a:pt x="1190645" y="289118"/>
                  <a:pt x="1184119" y="316768"/>
                  <a:pt x="1200291" y="330630"/>
                </a:cubicBezTo>
                <a:cubicBezTo>
                  <a:pt x="1225098" y="351894"/>
                  <a:pt x="1293281" y="361627"/>
                  <a:pt x="1293281" y="361627"/>
                </a:cubicBezTo>
                <a:cubicBezTo>
                  <a:pt x="1303613" y="392624"/>
                  <a:pt x="1297091" y="436493"/>
                  <a:pt x="1324277" y="454617"/>
                </a:cubicBezTo>
                <a:cubicBezTo>
                  <a:pt x="1339775" y="464949"/>
                  <a:pt x="1354112" y="477283"/>
                  <a:pt x="1370772" y="485613"/>
                </a:cubicBezTo>
                <a:cubicBezTo>
                  <a:pt x="1393011" y="496732"/>
                  <a:pt x="1459391" y="511643"/>
                  <a:pt x="1479260" y="516610"/>
                </a:cubicBezTo>
                <a:cubicBezTo>
                  <a:pt x="1541253" y="511444"/>
                  <a:pt x="1614930" y="464523"/>
                  <a:pt x="1665240" y="501112"/>
                </a:cubicBezTo>
                <a:cubicBezTo>
                  <a:pt x="1703073" y="528627"/>
                  <a:pt x="1658917" y="594724"/>
                  <a:pt x="1649742" y="640596"/>
                </a:cubicBezTo>
                <a:cubicBezTo>
                  <a:pt x="1643334" y="672635"/>
                  <a:pt x="1629077" y="702589"/>
                  <a:pt x="1618745" y="733586"/>
                </a:cubicBezTo>
                <a:lnTo>
                  <a:pt x="1603247" y="780081"/>
                </a:lnTo>
                <a:cubicBezTo>
                  <a:pt x="1585559" y="833146"/>
                  <a:pt x="1595451" y="857667"/>
                  <a:pt x="1572250" y="904068"/>
                </a:cubicBezTo>
                <a:cubicBezTo>
                  <a:pt x="1563920" y="920728"/>
                  <a:pt x="1551586" y="935065"/>
                  <a:pt x="1541254" y="950563"/>
                </a:cubicBezTo>
                <a:cubicBezTo>
                  <a:pt x="1536088" y="971227"/>
                  <a:pt x="1537570" y="994833"/>
                  <a:pt x="1525755" y="1012556"/>
                </a:cubicBezTo>
                <a:cubicBezTo>
                  <a:pt x="1515423" y="1028054"/>
                  <a:pt x="1485150" y="1025881"/>
                  <a:pt x="1479260" y="1043552"/>
                </a:cubicBezTo>
                <a:cubicBezTo>
                  <a:pt x="1472524" y="1063760"/>
                  <a:pt x="1488907" y="1085065"/>
                  <a:pt x="1494759" y="1105546"/>
                </a:cubicBezTo>
                <a:cubicBezTo>
                  <a:pt x="1510801" y="1161693"/>
                  <a:pt x="1507290" y="1147591"/>
                  <a:pt x="1541254" y="1198535"/>
                </a:cubicBezTo>
                <a:cubicBezTo>
                  <a:pt x="1546420" y="1214033"/>
                  <a:pt x="1552264" y="1229322"/>
                  <a:pt x="1556752" y="1245030"/>
                </a:cubicBezTo>
                <a:cubicBezTo>
                  <a:pt x="1562604" y="1265511"/>
                  <a:pt x="1554187" y="1295735"/>
                  <a:pt x="1572250" y="1307024"/>
                </a:cubicBezTo>
                <a:cubicBezTo>
                  <a:pt x="1603227" y="1326385"/>
                  <a:pt x="1644575" y="1317356"/>
                  <a:pt x="1680738" y="1322522"/>
                </a:cubicBezTo>
                <a:cubicBezTo>
                  <a:pt x="1685904" y="1338020"/>
                  <a:pt x="1688931" y="1354405"/>
                  <a:pt x="1696237" y="1369017"/>
                </a:cubicBezTo>
                <a:cubicBezTo>
                  <a:pt x="1756325" y="1489193"/>
                  <a:pt x="1703775" y="1345140"/>
                  <a:pt x="1742732" y="1462007"/>
                </a:cubicBezTo>
                <a:cubicBezTo>
                  <a:pt x="1684207" y="1549794"/>
                  <a:pt x="1740111" y="1491352"/>
                  <a:pt x="1587749" y="1524000"/>
                </a:cubicBezTo>
                <a:cubicBezTo>
                  <a:pt x="1555801" y="1530846"/>
                  <a:pt x="1527424" y="1554270"/>
                  <a:pt x="1494759" y="1554996"/>
                </a:cubicBezTo>
                <a:lnTo>
                  <a:pt x="797335" y="1570495"/>
                </a:lnTo>
                <a:cubicBezTo>
                  <a:pt x="773534" y="1606196"/>
                  <a:pt x="769750" y="1632488"/>
                  <a:pt x="719843" y="1632488"/>
                </a:cubicBezTo>
                <a:cubicBezTo>
                  <a:pt x="703507" y="1632488"/>
                  <a:pt x="688847" y="1622156"/>
                  <a:pt x="673349" y="1616990"/>
                </a:cubicBezTo>
                <a:cubicBezTo>
                  <a:pt x="657851" y="1622156"/>
                  <a:pt x="638406" y="1620936"/>
                  <a:pt x="626854" y="1632488"/>
                </a:cubicBezTo>
                <a:cubicBezTo>
                  <a:pt x="615302" y="1644040"/>
                  <a:pt x="622907" y="1690535"/>
                  <a:pt x="611355" y="1678983"/>
                </a:cubicBezTo>
                <a:cubicBezTo>
                  <a:pt x="466705" y="1534333"/>
                  <a:pt x="665600" y="1614406"/>
                  <a:pt x="533864" y="1570495"/>
                </a:cubicBezTo>
                <a:cubicBezTo>
                  <a:pt x="523532" y="1554997"/>
                  <a:pt x="517412" y="1535636"/>
                  <a:pt x="502867" y="1524000"/>
                </a:cubicBezTo>
                <a:cubicBezTo>
                  <a:pt x="490110" y="1513795"/>
                  <a:pt x="472391" y="1511706"/>
                  <a:pt x="456372" y="1508502"/>
                </a:cubicBezTo>
                <a:cubicBezTo>
                  <a:pt x="420552" y="1501338"/>
                  <a:pt x="384047" y="1498169"/>
                  <a:pt x="347884" y="1493003"/>
                </a:cubicBezTo>
                <a:cubicBezTo>
                  <a:pt x="332386" y="1487837"/>
                  <a:pt x="314146" y="1487710"/>
                  <a:pt x="301389" y="1477505"/>
                </a:cubicBezTo>
                <a:cubicBezTo>
                  <a:pt x="286844" y="1465869"/>
                  <a:pt x="288463" y="1435528"/>
                  <a:pt x="270393" y="1431010"/>
                </a:cubicBezTo>
                <a:cubicBezTo>
                  <a:pt x="239907" y="1423388"/>
                  <a:pt x="208400" y="1441342"/>
                  <a:pt x="177403" y="1446508"/>
                </a:cubicBezTo>
                <a:cubicBezTo>
                  <a:pt x="161905" y="1451674"/>
                  <a:pt x="147245" y="1462007"/>
                  <a:pt x="130908" y="1462007"/>
                </a:cubicBezTo>
                <a:cubicBezTo>
                  <a:pt x="6921" y="1462007"/>
                  <a:pt x="161905" y="1420676"/>
                  <a:pt x="37918" y="1462007"/>
                </a:cubicBezTo>
                <a:cubicBezTo>
                  <a:pt x="27586" y="1446509"/>
                  <a:pt x="8468" y="1434074"/>
                  <a:pt x="6921" y="1415512"/>
                </a:cubicBezTo>
                <a:cubicBezTo>
                  <a:pt x="0" y="1332463"/>
                  <a:pt x="16086" y="1295029"/>
                  <a:pt x="37918" y="1229532"/>
                </a:cubicBezTo>
                <a:cubicBezTo>
                  <a:pt x="32752" y="1214034"/>
                  <a:pt x="22420" y="1199374"/>
                  <a:pt x="22420" y="1183037"/>
                </a:cubicBezTo>
                <a:cubicBezTo>
                  <a:pt x="22420" y="1161737"/>
                  <a:pt x="31797" y="1141446"/>
                  <a:pt x="37918" y="1121044"/>
                </a:cubicBezTo>
                <a:cubicBezTo>
                  <a:pt x="47307" y="1089749"/>
                  <a:pt x="58583" y="1059051"/>
                  <a:pt x="68915" y="1028054"/>
                </a:cubicBezTo>
                <a:lnTo>
                  <a:pt x="84413" y="981559"/>
                </a:lnTo>
                <a:cubicBezTo>
                  <a:pt x="91149" y="961352"/>
                  <a:pt x="95290" y="940359"/>
                  <a:pt x="99911" y="919566"/>
                </a:cubicBezTo>
                <a:cubicBezTo>
                  <a:pt x="105625" y="893851"/>
                  <a:pt x="99237" y="862867"/>
                  <a:pt x="115410" y="842074"/>
                </a:cubicBezTo>
                <a:cubicBezTo>
                  <a:pt x="138281" y="812668"/>
                  <a:pt x="208399" y="780081"/>
                  <a:pt x="208399" y="780081"/>
                </a:cubicBezTo>
                <a:cubicBezTo>
                  <a:pt x="218731" y="764583"/>
                  <a:pt x="231066" y="750246"/>
                  <a:pt x="239396" y="733586"/>
                </a:cubicBezTo>
                <a:cubicBezTo>
                  <a:pt x="246702" y="718974"/>
                  <a:pt x="243342" y="698643"/>
                  <a:pt x="254894" y="687091"/>
                </a:cubicBezTo>
                <a:cubicBezTo>
                  <a:pt x="266446" y="675539"/>
                  <a:pt x="285891" y="676759"/>
                  <a:pt x="301389" y="671593"/>
                </a:cubicBezTo>
                <a:cubicBezTo>
                  <a:pt x="336279" y="566926"/>
                  <a:pt x="301389" y="695765"/>
                  <a:pt x="301389" y="532108"/>
                </a:cubicBezTo>
                <a:cubicBezTo>
                  <a:pt x="301389" y="515771"/>
                  <a:pt x="312926" y="501462"/>
                  <a:pt x="316888" y="485613"/>
                </a:cubicBezTo>
                <a:cubicBezTo>
                  <a:pt x="325730" y="450246"/>
                  <a:pt x="330171" y="397053"/>
                  <a:pt x="347884" y="361627"/>
                </a:cubicBezTo>
                <a:cubicBezTo>
                  <a:pt x="356214" y="344967"/>
                  <a:pt x="368549" y="330630"/>
                  <a:pt x="378881" y="315132"/>
                </a:cubicBezTo>
                <a:cubicBezTo>
                  <a:pt x="389213" y="284135"/>
                  <a:pt x="420209" y="253139"/>
                  <a:pt x="409877" y="222142"/>
                </a:cubicBezTo>
                <a:cubicBezTo>
                  <a:pt x="404711" y="206644"/>
                  <a:pt x="385317" y="189240"/>
                  <a:pt x="394379" y="175647"/>
                </a:cubicBezTo>
                <a:cubicBezTo>
                  <a:pt x="402976" y="162752"/>
                  <a:pt x="425376" y="175647"/>
                  <a:pt x="440874" y="175647"/>
                </a:cubicBezTo>
              </a:path>
            </a:pathLst>
          </a:custGeom>
          <a:solidFill>
            <a:srgbClr val="CC9900"/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012162" y="3670537"/>
            <a:ext cx="1675241" cy="2046406"/>
          </a:xfrm>
          <a:custGeom>
            <a:avLst/>
            <a:gdLst>
              <a:gd name="connsiteX0" fmla="*/ 578609 w 1675241"/>
              <a:gd name="connsiteY0" fmla="*/ 0 h 2046406"/>
              <a:gd name="connsiteX1" fmla="*/ 857579 w 1675241"/>
              <a:gd name="connsiteY1" fmla="*/ 15498 h 2046406"/>
              <a:gd name="connsiteX2" fmla="*/ 904074 w 1675241"/>
              <a:gd name="connsiteY2" fmla="*/ 30997 h 2046406"/>
              <a:gd name="connsiteX3" fmla="*/ 997063 w 1675241"/>
              <a:gd name="connsiteY3" fmla="*/ 0 h 2046406"/>
              <a:gd name="connsiteX4" fmla="*/ 1043558 w 1675241"/>
              <a:gd name="connsiteY4" fmla="*/ 15498 h 2046406"/>
              <a:gd name="connsiteX5" fmla="*/ 1152046 w 1675241"/>
              <a:gd name="connsiteY5" fmla="*/ 30997 h 2046406"/>
              <a:gd name="connsiteX6" fmla="*/ 1198541 w 1675241"/>
              <a:gd name="connsiteY6" fmla="*/ 61993 h 2046406"/>
              <a:gd name="connsiteX7" fmla="*/ 1338026 w 1675241"/>
              <a:gd name="connsiteY7" fmla="*/ 46495 h 2046406"/>
              <a:gd name="connsiteX8" fmla="*/ 1322528 w 1675241"/>
              <a:gd name="connsiteY8" fmla="*/ 108488 h 2046406"/>
              <a:gd name="connsiteX9" fmla="*/ 1291531 w 1675241"/>
              <a:gd name="connsiteY9" fmla="*/ 294468 h 2046406"/>
              <a:gd name="connsiteX10" fmla="*/ 1276033 w 1675241"/>
              <a:gd name="connsiteY10" fmla="*/ 433952 h 2046406"/>
              <a:gd name="connsiteX11" fmla="*/ 1291531 w 1675241"/>
              <a:gd name="connsiteY11" fmla="*/ 495946 h 2046406"/>
              <a:gd name="connsiteX12" fmla="*/ 1384521 w 1675241"/>
              <a:gd name="connsiteY12" fmla="*/ 511444 h 2046406"/>
              <a:gd name="connsiteX13" fmla="*/ 1446514 w 1675241"/>
              <a:gd name="connsiteY13" fmla="*/ 526942 h 2046406"/>
              <a:gd name="connsiteX14" fmla="*/ 1477511 w 1675241"/>
              <a:gd name="connsiteY14" fmla="*/ 573437 h 2046406"/>
              <a:gd name="connsiteX15" fmla="*/ 1493009 w 1675241"/>
              <a:gd name="connsiteY15" fmla="*/ 666427 h 2046406"/>
              <a:gd name="connsiteX16" fmla="*/ 1508507 w 1675241"/>
              <a:gd name="connsiteY16" fmla="*/ 1193369 h 2046406"/>
              <a:gd name="connsiteX17" fmla="*/ 1632494 w 1675241"/>
              <a:gd name="connsiteY17" fmla="*/ 1301858 h 2046406"/>
              <a:gd name="connsiteX18" fmla="*/ 1632494 w 1675241"/>
              <a:gd name="connsiteY18" fmla="*/ 1487837 h 2046406"/>
              <a:gd name="connsiteX19" fmla="*/ 1539504 w 1675241"/>
              <a:gd name="connsiteY19" fmla="*/ 1549830 h 2046406"/>
              <a:gd name="connsiteX20" fmla="*/ 1446514 w 1675241"/>
              <a:gd name="connsiteY20" fmla="*/ 1596325 h 2046406"/>
              <a:gd name="connsiteX21" fmla="*/ 1431016 w 1675241"/>
              <a:gd name="connsiteY21" fmla="*/ 1642820 h 2046406"/>
              <a:gd name="connsiteX22" fmla="*/ 1369023 w 1675241"/>
              <a:gd name="connsiteY22" fmla="*/ 1658319 h 2046406"/>
              <a:gd name="connsiteX23" fmla="*/ 1322528 w 1675241"/>
              <a:gd name="connsiteY23" fmla="*/ 1689315 h 2046406"/>
              <a:gd name="connsiteX24" fmla="*/ 1245036 w 1675241"/>
              <a:gd name="connsiteY24" fmla="*/ 1813302 h 2046406"/>
              <a:gd name="connsiteX25" fmla="*/ 1229538 w 1675241"/>
              <a:gd name="connsiteY25" fmla="*/ 1859797 h 2046406"/>
              <a:gd name="connsiteX26" fmla="*/ 1198541 w 1675241"/>
              <a:gd name="connsiteY26" fmla="*/ 1906291 h 2046406"/>
              <a:gd name="connsiteX27" fmla="*/ 1152046 w 1675241"/>
              <a:gd name="connsiteY27" fmla="*/ 2014780 h 2046406"/>
              <a:gd name="connsiteX28" fmla="*/ 1105552 w 1675241"/>
              <a:gd name="connsiteY28" fmla="*/ 1999281 h 2046406"/>
              <a:gd name="connsiteX29" fmla="*/ 1012562 w 1675241"/>
              <a:gd name="connsiteY29" fmla="*/ 1937288 h 2046406"/>
              <a:gd name="connsiteX30" fmla="*/ 981565 w 1675241"/>
              <a:gd name="connsiteY30" fmla="*/ 1844298 h 2046406"/>
              <a:gd name="connsiteX31" fmla="*/ 950569 w 1675241"/>
              <a:gd name="connsiteY31" fmla="*/ 1797803 h 2046406"/>
              <a:gd name="connsiteX32" fmla="*/ 904074 w 1675241"/>
              <a:gd name="connsiteY32" fmla="*/ 1658319 h 2046406"/>
              <a:gd name="connsiteX33" fmla="*/ 888575 w 1675241"/>
              <a:gd name="connsiteY33" fmla="*/ 1611824 h 2046406"/>
              <a:gd name="connsiteX34" fmla="*/ 842080 w 1675241"/>
              <a:gd name="connsiteY34" fmla="*/ 1596325 h 2046406"/>
              <a:gd name="connsiteX35" fmla="*/ 826582 w 1675241"/>
              <a:gd name="connsiteY35" fmla="*/ 1549830 h 2046406"/>
              <a:gd name="connsiteX36" fmla="*/ 687097 w 1675241"/>
              <a:gd name="connsiteY36" fmla="*/ 1487837 h 2046406"/>
              <a:gd name="connsiteX37" fmla="*/ 640602 w 1675241"/>
              <a:gd name="connsiteY37" fmla="*/ 1472339 h 2046406"/>
              <a:gd name="connsiteX38" fmla="*/ 609606 w 1675241"/>
              <a:gd name="connsiteY38" fmla="*/ 1425844 h 2046406"/>
              <a:gd name="connsiteX39" fmla="*/ 578609 w 1675241"/>
              <a:gd name="connsiteY39" fmla="*/ 1332854 h 2046406"/>
              <a:gd name="connsiteX40" fmla="*/ 578609 w 1675241"/>
              <a:gd name="connsiteY40" fmla="*/ 1131376 h 2046406"/>
              <a:gd name="connsiteX41" fmla="*/ 563111 w 1675241"/>
              <a:gd name="connsiteY41" fmla="*/ 1084881 h 2046406"/>
              <a:gd name="connsiteX42" fmla="*/ 470121 w 1675241"/>
              <a:gd name="connsiteY42" fmla="*/ 1038386 h 2046406"/>
              <a:gd name="connsiteX43" fmla="*/ 423626 w 1675241"/>
              <a:gd name="connsiteY43" fmla="*/ 991891 h 2046406"/>
              <a:gd name="connsiteX44" fmla="*/ 377131 w 1675241"/>
              <a:gd name="connsiteY44" fmla="*/ 898902 h 2046406"/>
              <a:gd name="connsiteX45" fmla="*/ 330636 w 1675241"/>
              <a:gd name="connsiteY45" fmla="*/ 867905 h 2046406"/>
              <a:gd name="connsiteX46" fmla="*/ 237646 w 1675241"/>
              <a:gd name="connsiteY46" fmla="*/ 836908 h 2046406"/>
              <a:gd name="connsiteX47" fmla="*/ 160155 w 1675241"/>
              <a:gd name="connsiteY47" fmla="*/ 836908 h 2046406"/>
              <a:gd name="connsiteX48" fmla="*/ 206650 w 1675241"/>
              <a:gd name="connsiteY48" fmla="*/ 805912 h 2046406"/>
              <a:gd name="connsiteX49" fmla="*/ 284141 w 1675241"/>
              <a:gd name="connsiteY49" fmla="*/ 666427 h 2046406"/>
              <a:gd name="connsiteX50" fmla="*/ 330636 w 1675241"/>
              <a:gd name="connsiteY50" fmla="*/ 635430 h 2046406"/>
              <a:gd name="connsiteX51" fmla="*/ 315138 w 1675241"/>
              <a:gd name="connsiteY51" fmla="*/ 588936 h 2046406"/>
              <a:gd name="connsiteX52" fmla="*/ 361633 w 1675241"/>
              <a:gd name="connsiteY52" fmla="*/ 573437 h 2046406"/>
              <a:gd name="connsiteX53" fmla="*/ 408128 w 1675241"/>
              <a:gd name="connsiteY53" fmla="*/ 588936 h 2046406"/>
              <a:gd name="connsiteX54" fmla="*/ 470121 w 1675241"/>
              <a:gd name="connsiteY54" fmla="*/ 604434 h 2046406"/>
              <a:gd name="connsiteX55" fmla="*/ 563111 w 1675241"/>
              <a:gd name="connsiteY55" fmla="*/ 588936 h 2046406"/>
              <a:gd name="connsiteX56" fmla="*/ 516616 w 1675241"/>
              <a:gd name="connsiteY56" fmla="*/ 573437 h 2046406"/>
              <a:gd name="connsiteX57" fmla="*/ 470121 w 1675241"/>
              <a:gd name="connsiteY57" fmla="*/ 604434 h 2046406"/>
              <a:gd name="connsiteX58" fmla="*/ 377131 w 1675241"/>
              <a:gd name="connsiteY58" fmla="*/ 619932 h 2046406"/>
              <a:gd name="connsiteX59" fmla="*/ 516616 w 1675241"/>
              <a:gd name="connsiteY59" fmla="*/ 604434 h 2046406"/>
              <a:gd name="connsiteX60" fmla="*/ 532114 w 1675241"/>
              <a:gd name="connsiteY60" fmla="*/ 480447 h 2046406"/>
              <a:gd name="connsiteX61" fmla="*/ 578609 w 1675241"/>
              <a:gd name="connsiteY61" fmla="*/ 449451 h 2046406"/>
              <a:gd name="connsiteX62" fmla="*/ 532114 w 1675241"/>
              <a:gd name="connsiteY62" fmla="*/ 464949 h 2046406"/>
              <a:gd name="connsiteX63" fmla="*/ 594107 w 1675241"/>
              <a:gd name="connsiteY63" fmla="*/ 325464 h 2046406"/>
              <a:gd name="connsiteX64" fmla="*/ 640602 w 1675241"/>
              <a:gd name="connsiteY64" fmla="*/ 309966 h 2046406"/>
              <a:gd name="connsiteX65" fmla="*/ 578609 w 1675241"/>
              <a:gd name="connsiteY65" fmla="*/ 201478 h 2046406"/>
              <a:gd name="connsiteX66" fmla="*/ 563111 w 1675241"/>
              <a:gd name="connsiteY66" fmla="*/ 154983 h 2046406"/>
              <a:gd name="connsiteX67" fmla="*/ 532114 w 1675241"/>
              <a:gd name="connsiteY67" fmla="*/ 108488 h 2046406"/>
              <a:gd name="connsiteX68" fmla="*/ 578609 w 1675241"/>
              <a:gd name="connsiteY68" fmla="*/ 15498 h 2046406"/>
              <a:gd name="connsiteX69" fmla="*/ 625104 w 1675241"/>
              <a:gd name="connsiteY69" fmla="*/ 30997 h 2046406"/>
              <a:gd name="connsiteX70" fmla="*/ 640602 w 1675241"/>
              <a:gd name="connsiteY70" fmla="*/ 30997 h 204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675241" h="2046406">
                <a:moveTo>
                  <a:pt x="578609" y="0"/>
                </a:moveTo>
                <a:cubicBezTo>
                  <a:pt x="671599" y="5166"/>
                  <a:pt x="764865" y="6668"/>
                  <a:pt x="857579" y="15498"/>
                </a:cubicBezTo>
                <a:cubicBezTo>
                  <a:pt x="873842" y="17047"/>
                  <a:pt x="887837" y="32801"/>
                  <a:pt x="904074" y="30997"/>
                </a:cubicBezTo>
                <a:cubicBezTo>
                  <a:pt x="936547" y="27389"/>
                  <a:pt x="997063" y="0"/>
                  <a:pt x="997063" y="0"/>
                </a:cubicBezTo>
                <a:cubicBezTo>
                  <a:pt x="1012561" y="5166"/>
                  <a:pt x="1027539" y="12294"/>
                  <a:pt x="1043558" y="15498"/>
                </a:cubicBezTo>
                <a:cubicBezTo>
                  <a:pt x="1079378" y="22662"/>
                  <a:pt x="1117057" y="20500"/>
                  <a:pt x="1152046" y="30997"/>
                </a:cubicBezTo>
                <a:cubicBezTo>
                  <a:pt x="1169887" y="36349"/>
                  <a:pt x="1183043" y="51661"/>
                  <a:pt x="1198541" y="61993"/>
                </a:cubicBezTo>
                <a:cubicBezTo>
                  <a:pt x="1307029" y="25831"/>
                  <a:pt x="1260534" y="20665"/>
                  <a:pt x="1338026" y="46495"/>
                </a:cubicBezTo>
                <a:cubicBezTo>
                  <a:pt x="1332860" y="67159"/>
                  <a:pt x="1325767" y="87435"/>
                  <a:pt x="1322528" y="108488"/>
                </a:cubicBezTo>
                <a:cubicBezTo>
                  <a:pt x="1292868" y="301282"/>
                  <a:pt x="1326140" y="190646"/>
                  <a:pt x="1291531" y="294468"/>
                </a:cubicBezTo>
                <a:cubicBezTo>
                  <a:pt x="1286365" y="340963"/>
                  <a:pt x="1276033" y="387171"/>
                  <a:pt x="1276033" y="433952"/>
                </a:cubicBezTo>
                <a:cubicBezTo>
                  <a:pt x="1276033" y="455253"/>
                  <a:pt x="1274198" y="483565"/>
                  <a:pt x="1291531" y="495946"/>
                </a:cubicBezTo>
                <a:cubicBezTo>
                  <a:pt x="1317102" y="514211"/>
                  <a:pt x="1353707" y="505281"/>
                  <a:pt x="1384521" y="511444"/>
                </a:cubicBezTo>
                <a:cubicBezTo>
                  <a:pt x="1405408" y="515621"/>
                  <a:pt x="1425850" y="521776"/>
                  <a:pt x="1446514" y="526942"/>
                </a:cubicBezTo>
                <a:cubicBezTo>
                  <a:pt x="1456846" y="542440"/>
                  <a:pt x="1471621" y="555766"/>
                  <a:pt x="1477511" y="573437"/>
                </a:cubicBezTo>
                <a:cubicBezTo>
                  <a:pt x="1487448" y="603249"/>
                  <a:pt x="1491440" y="635042"/>
                  <a:pt x="1493009" y="666427"/>
                </a:cubicBezTo>
                <a:cubicBezTo>
                  <a:pt x="1501784" y="841931"/>
                  <a:pt x="1495365" y="1018138"/>
                  <a:pt x="1508507" y="1193369"/>
                </a:cubicBezTo>
                <a:cubicBezTo>
                  <a:pt x="1517316" y="1310816"/>
                  <a:pt x="1538173" y="1286137"/>
                  <a:pt x="1632494" y="1301858"/>
                </a:cubicBezTo>
                <a:cubicBezTo>
                  <a:pt x="1653900" y="1366076"/>
                  <a:pt x="1675241" y="1408450"/>
                  <a:pt x="1632494" y="1487837"/>
                </a:cubicBezTo>
                <a:cubicBezTo>
                  <a:pt x="1614832" y="1520637"/>
                  <a:pt x="1570501" y="1529166"/>
                  <a:pt x="1539504" y="1549830"/>
                </a:cubicBezTo>
                <a:cubicBezTo>
                  <a:pt x="1479415" y="1589889"/>
                  <a:pt x="1510681" y="1574936"/>
                  <a:pt x="1446514" y="1596325"/>
                </a:cubicBezTo>
                <a:cubicBezTo>
                  <a:pt x="1441348" y="1611823"/>
                  <a:pt x="1443773" y="1632614"/>
                  <a:pt x="1431016" y="1642820"/>
                </a:cubicBezTo>
                <a:cubicBezTo>
                  <a:pt x="1414383" y="1656126"/>
                  <a:pt x="1388601" y="1649928"/>
                  <a:pt x="1369023" y="1658319"/>
                </a:cubicBezTo>
                <a:cubicBezTo>
                  <a:pt x="1351903" y="1665656"/>
                  <a:pt x="1338026" y="1678983"/>
                  <a:pt x="1322528" y="1689315"/>
                </a:cubicBezTo>
                <a:cubicBezTo>
                  <a:pt x="1285641" y="1799976"/>
                  <a:pt x="1318717" y="1764181"/>
                  <a:pt x="1245036" y="1813302"/>
                </a:cubicBezTo>
                <a:cubicBezTo>
                  <a:pt x="1239870" y="1828800"/>
                  <a:pt x="1236844" y="1845185"/>
                  <a:pt x="1229538" y="1859797"/>
                </a:cubicBezTo>
                <a:cubicBezTo>
                  <a:pt x="1221208" y="1876457"/>
                  <a:pt x="1205878" y="1889171"/>
                  <a:pt x="1198541" y="1906291"/>
                </a:cubicBezTo>
                <a:cubicBezTo>
                  <a:pt x="1138492" y="2046406"/>
                  <a:pt x="1229867" y="1898050"/>
                  <a:pt x="1152046" y="2014780"/>
                </a:cubicBezTo>
                <a:cubicBezTo>
                  <a:pt x="1136548" y="2009614"/>
                  <a:pt x="1119833" y="2007215"/>
                  <a:pt x="1105552" y="1999281"/>
                </a:cubicBezTo>
                <a:cubicBezTo>
                  <a:pt x="1072987" y="1981189"/>
                  <a:pt x="1012562" y="1937288"/>
                  <a:pt x="1012562" y="1937288"/>
                </a:cubicBezTo>
                <a:cubicBezTo>
                  <a:pt x="1002230" y="1906291"/>
                  <a:pt x="999689" y="1871484"/>
                  <a:pt x="981565" y="1844298"/>
                </a:cubicBezTo>
                <a:cubicBezTo>
                  <a:pt x="971233" y="1828800"/>
                  <a:pt x="958134" y="1814824"/>
                  <a:pt x="950569" y="1797803"/>
                </a:cubicBezTo>
                <a:cubicBezTo>
                  <a:pt x="950566" y="1797796"/>
                  <a:pt x="911825" y="1681570"/>
                  <a:pt x="904074" y="1658319"/>
                </a:cubicBezTo>
                <a:cubicBezTo>
                  <a:pt x="898908" y="1642821"/>
                  <a:pt x="904073" y="1616990"/>
                  <a:pt x="888575" y="1611824"/>
                </a:cubicBezTo>
                <a:lnTo>
                  <a:pt x="842080" y="1596325"/>
                </a:lnTo>
                <a:cubicBezTo>
                  <a:pt x="836914" y="1580827"/>
                  <a:pt x="836787" y="1562587"/>
                  <a:pt x="826582" y="1549830"/>
                </a:cubicBezTo>
                <a:cubicBezTo>
                  <a:pt x="799790" y="1516340"/>
                  <a:pt x="715508" y="1497307"/>
                  <a:pt x="687097" y="1487837"/>
                </a:cubicBezTo>
                <a:lnTo>
                  <a:pt x="640602" y="1472339"/>
                </a:lnTo>
                <a:cubicBezTo>
                  <a:pt x="630270" y="1456841"/>
                  <a:pt x="617171" y="1442865"/>
                  <a:pt x="609606" y="1425844"/>
                </a:cubicBezTo>
                <a:cubicBezTo>
                  <a:pt x="596336" y="1395987"/>
                  <a:pt x="578609" y="1332854"/>
                  <a:pt x="578609" y="1332854"/>
                </a:cubicBezTo>
                <a:cubicBezTo>
                  <a:pt x="594256" y="1207676"/>
                  <a:pt x="604247" y="1233932"/>
                  <a:pt x="578609" y="1131376"/>
                </a:cubicBezTo>
                <a:cubicBezTo>
                  <a:pt x="574647" y="1115527"/>
                  <a:pt x="573316" y="1097638"/>
                  <a:pt x="563111" y="1084881"/>
                </a:cubicBezTo>
                <a:cubicBezTo>
                  <a:pt x="541262" y="1057570"/>
                  <a:pt x="500748" y="1048595"/>
                  <a:pt x="470121" y="1038386"/>
                </a:cubicBezTo>
                <a:cubicBezTo>
                  <a:pt x="454623" y="1022888"/>
                  <a:pt x="435784" y="1010128"/>
                  <a:pt x="423626" y="991891"/>
                </a:cubicBezTo>
                <a:cubicBezTo>
                  <a:pt x="373204" y="916258"/>
                  <a:pt x="450294" y="972065"/>
                  <a:pt x="377131" y="898902"/>
                </a:cubicBezTo>
                <a:cubicBezTo>
                  <a:pt x="363960" y="885731"/>
                  <a:pt x="347657" y="875470"/>
                  <a:pt x="330636" y="867905"/>
                </a:cubicBezTo>
                <a:cubicBezTo>
                  <a:pt x="300779" y="854635"/>
                  <a:pt x="237646" y="836908"/>
                  <a:pt x="237646" y="836908"/>
                </a:cubicBezTo>
                <a:cubicBezTo>
                  <a:pt x="0" y="866615"/>
                  <a:pt x="112370" y="860800"/>
                  <a:pt x="160155" y="836908"/>
                </a:cubicBezTo>
                <a:cubicBezTo>
                  <a:pt x="176815" y="828578"/>
                  <a:pt x="191152" y="816244"/>
                  <a:pt x="206650" y="805912"/>
                </a:cubicBezTo>
                <a:cubicBezTo>
                  <a:pt x="222800" y="757461"/>
                  <a:pt x="238462" y="696880"/>
                  <a:pt x="284141" y="666427"/>
                </a:cubicBezTo>
                <a:lnTo>
                  <a:pt x="330636" y="635430"/>
                </a:lnTo>
                <a:cubicBezTo>
                  <a:pt x="325470" y="619932"/>
                  <a:pt x="307832" y="603548"/>
                  <a:pt x="315138" y="588936"/>
                </a:cubicBezTo>
                <a:cubicBezTo>
                  <a:pt x="322444" y="574324"/>
                  <a:pt x="345296" y="573437"/>
                  <a:pt x="361633" y="573437"/>
                </a:cubicBezTo>
                <a:cubicBezTo>
                  <a:pt x="377970" y="573437"/>
                  <a:pt x="392420" y="584448"/>
                  <a:pt x="408128" y="588936"/>
                </a:cubicBezTo>
                <a:cubicBezTo>
                  <a:pt x="428609" y="594788"/>
                  <a:pt x="449457" y="599268"/>
                  <a:pt x="470121" y="604434"/>
                </a:cubicBezTo>
                <a:cubicBezTo>
                  <a:pt x="501118" y="599268"/>
                  <a:pt x="536965" y="606367"/>
                  <a:pt x="563111" y="588936"/>
                </a:cubicBezTo>
                <a:cubicBezTo>
                  <a:pt x="576704" y="579874"/>
                  <a:pt x="532730" y="570751"/>
                  <a:pt x="516616" y="573437"/>
                </a:cubicBezTo>
                <a:cubicBezTo>
                  <a:pt x="498243" y="576499"/>
                  <a:pt x="487792" y="598544"/>
                  <a:pt x="470121" y="604434"/>
                </a:cubicBezTo>
                <a:cubicBezTo>
                  <a:pt x="440309" y="614371"/>
                  <a:pt x="345707" y="619932"/>
                  <a:pt x="377131" y="619932"/>
                </a:cubicBezTo>
                <a:cubicBezTo>
                  <a:pt x="423912" y="619932"/>
                  <a:pt x="470121" y="609600"/>
                  <a:pt x="516616" y="604434"/>
                </a:cubicBezTo>
                <a:cubicBezTo>
                  <a:pt x="521782" y="563105"/>
                  <a:pt x="516645" y="519119"/>
                  <a:pt x="532114" y="480447"/>
                </a:cubicBezTo>
                <a:cubicBezTo>
                  <a:pt x="539032" y="463153"/>
                  <a:pt x="578609" y="468078"/>
                  <a:pt x="578609" y="449451"/>
                </a:cubicBezTo>
                <a:cubicBezTo>
                  <a:pt x="578609" y="433114"/>
                  <a:pt x="547612" y="459783"/>
                  <a:pt x="532114" y="464949"/>
                </a:cubicBezTo>
                <a:cubicBezTo>
                  <a:pt x="541584" y="436538"/>
                  <a:pt x="560617" y="352256"/>
                  <a:pt x="594107" y="325464"/>
                </a:cubicBezTo>
                <a:cubicBezTo>
                  <a:pt x="606864" y="315259"/>
                  <a:pt x="625104" y="315132"/>
                  <a:pt x="640602" y="309966"/>
                </a:cubicBezTo>
                <a:cubicBezTo>
                  <a:pt x="669476" y="136728"/>
                  <a:pt x="679333" y="268627"/>
                  <a:pt x="578609" y="201478"/>
                </a:cubicBezTo>
                <a:cubicBezTo>
                  <a:pt x="565016" y="192416"/>
                  <a:pt x="570417" y="169595"/>
                  <a:pt x="563111" y="154983"/>
                </a:cubicBezTo>
                <a:cubicBezTo>
                  <a:pt x="554781" y="138323"/>
                  <a:pt x="542446" y="123986"/>
                  <a:pt x="532114" y="108488"/>
                </a:cubicBezTo>
                <a:cubicBezTo>
                  <a:pt x="538638" y="88917"/>
                  <a:pt x="555500" y="24741"/>
                  <a:pt x="578609" y="15498"/>
                </a:cubicBezTo>
                <a:cubicBezTo>
                  <a:pt x="593777" y="9431"/>
                  <a:pt x="609255" y="27035"/>
                  <a:pt x="625104" y="30997"/>
                </a:cubicBezTo>
                <a:cubicBezTo>
                  <a:pt x="630116" y="32250"/>
                  <a:pt x="635436" y="30997"/>
                  <a:pt x="640602" y="30997"/>
                </a:cubicBezTo>
              </a:path>
            </a:pathLst>
          </a:custGeom>
          <a:solidFill>
            <a:srgbClr val="00FF00"/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3251269" y="1505994"/>
            <a:ext cx="1711677" cy="4159613"/>
            <a:chOff x="3240690" y="1472339"/>
            <a:chExt cx="1711677" cy="4159613"/>
          </a:xfrm>
        </p:grpSpPr>
        <p:sp>
          <p:nvSpPr>
            <p:cNvPr id="6" name="Freeform 5"/>
            <p:cNvSpPr/>
            <p:nvPr/>
          </p:nvSpPr>
          <p:spPr>
            <a:xfrm>
              <a:off x="3240690" y="1472339"/>
              <a:ext cx="1711677" cy="4159613"/>
            </a:xfrm>
            <a:custGeom>
              <a:avLst/>
              <a:gdLst>
                <a:gd name="connsiteX0" fmla="*/ 990347 w 1711677"/>
                <a:gd name="connsiteY0" fmla="*/ 216976 h 4159613"/>
                <a:gd name="connsiteX1" fmla="*/ 1129832 w 1711677"/>
                <a:gd name="connsiteY1" fmla="*/ 170481 h 4159613"/>
                <a:gd name="connsiteX2" fmla="*/ 1176327 w 1711677"/>
                <a:gd name="connsiteY2" fmla="*/ 154983 h 4159613"/>
                <a:gd name="connsiteX3" fmla="*/ 1238320 w 1711677"/>
                <a:gd name="connsiteY3" fmla="*/ 139485 h 4159613"/>
                <a:gd name="connsiteX4" fmla="*/ 1331310 w 1711677"/>
                <a:gd name="connsiteY4" fmla="*/ 92990 h 4159613"/>
                <a:gd name="connsiteX5" fmla="*/ 1424300 w 1711677"/>
                <a:gd name="connsiteY5" fmla="*/ 15498 h 4159613"/>
                <a:gd name="connsiteX6" fmla="*/ 1470795 w 1711677"/>
                <a:gd name="connsiteY6" fmla="*/ 0 h 4159613"/>
                <a:gd name="connsiteX7" fmla="*/ 1548286 w 1711677"/>
                <a:gd name="connsiteY7" fmla="*/ 15498 h 4159613"/>
                <a:gd name="connsiteX8" fmla="*/ 1563785 w 1711677"/>
                <a:gd name="connsiteY8" fmla="*/ 61993 h 4159613"/>
                <a:gd name="connsiteX9" fmla="*/ 1610279 w 1711677"/>
                <a:gd name="connsiteY9" fmla="*/ 92990 h 4159613"/>
                <a:gd name="connsiteX10" fmla="*/ 1641276 w 1711677"/>
                <a:gd name="connsiteY10" fmla="*/ 139485 h 4159613"/>
                <a:gd name="connsiteX11" fmla="*/ 1656774 w 1711677"/>
                <a:gd name="connsiteY11" fmla="*/ 201478 h 4159613"/>
                <a:gd name="connsiteX12" fmla="*/ 1610279 w 1711677"/>
                <a:gd name="connsiteY12" fmla="*/ 294468 h 4159613"/>
                <a:gd name="connsiteX13" fmla="*/ 1579283 w 1711677"/>
                <a:gd name="connsiteY13" fmla="*/ 387458 h 4159613"/>
                <a:gd name="connsiteX14" fmla="*/ 1532788 w 1711677"/>
                <a:gd name="connsiteY14" fmla="*/ 418454 h 4159613"/>
                <a:gd name="connsiteX15" fmla="*/ 1439798 w 1711677"/>
                <a:gd name="connsiteY15" fmla="*/ 449451 h 4159613"/>
                <a:gd name="connsiteX16" fmla="*/ 1486293 w 1711677"/>
                <a:gd name="connsiteY16" fmla="*/ 480447 h 4159613"/>
                <a:gd name="connsiteX17" fmla="*/ 1517290 w 1711677"/>
                <a:gd name="connsiteY17" fmla="*/ 573437 h 4159613"/>
                <a:gd name="connsiteX18" fmla="*/ 1532788 w 1711677"/>
                <a:gd name="connsiteY18" fmla="*/ 666427 h 4159613"/>
                <a:gd name="connsiteX19" fmla="*/ 1563785 w 1711677"/>
                <a:gd name="connsiteY19" fmla="*/ 759417 h 4159613"/>
                <a:gd name="connsiteX20" fmla="*/ 1548286 w 1711677"/>
                <a:gd name="connsiteY20" fmla="*/ 805912 h 4159613"/>
                <a:gd name="connsiteX21" fmla="*/ 1455296 w 1711677"/>
                <a:gd name="connsiteY21" fmla="*/ 867905 h 4159613"/>
                <a:gd name="connsiteX22" fmla="*/ 1486293 w 1711677"/>
                <a:gd name="connsiteY22" fmla="*/ 914400 h 4159613"/>
                <a:gd name="connsiteX23" fmla="*/ 1579283 w 1711677"/>
                <a:gd name="connsiteY23" fmla="*/ 945397 h 4159613"/>
                <a:gd name="connsiteX24" fmla="*/ 1610279 w 1711677"/>
                <a:gd name="connsiteY24" fmla="*/ 991892 h 4159613"/>
                <a:gd name="connsiteX25" fmla="*/ 1579283 w 1711677"/>
                <a:gd name="connsiteY25" fmla="*/ 1441342 h 4159613"/>
                <a:gd name="connsiteX26" fmla="*/ 1563785 w 1711677"/>
                <a:gd name="connsiteY26" fmla="*/ 1487837 h 4159613"/>
                <a:gd name="connsiteX27" fmla="*/ 1470795 w 1711677"/>
                <a:gd name="connsiteY27" fmla="*/ 1518834 h 4159613"/>
                <a:gd name="connsiteX28" fmla="*/ 1424300 w 1711677"/>
                <a:gd name="connsiteY28" fmla="*/ 1549830 h 4159613"/>
                <a:gd name="connsiteX29" fmla="*/ 1408802 w 1711677"/>
                <a:gd name="connsiteY29" fmla="*/ 1596325 h 4159613"/>
                <a:gd name="connsiteX30" fmla="*/ 1362307 w 1711677"/>
                <a:gd name="connsiteY30" fmla="*/ 1627322 h 4159613"/>
                <a:gd name="connsiteX31" fmla="*/ 1346808 w 1711677"/>
                <a:gd name="connsiteY31" fmla="*/ 1735810 h 4159613"/>
                <a:gd name="connsiteX32" fmla="*/ 1331310 w 1711677"/>
                <a:gd name="connsiteY32" fmla="*/ 1782305 h 4159613"/>
                <a:gd name="connsiteX33" fmla="*/ 1238320 w 1711677"/>
                <a:gd name="connsiteY33" fmla="*/ 1844298 h 4159613"/>
                <a:gd name="connsiteX34" fmla="*/ 1191825 w 1711677"/>
                <a:gd name="connsiteY34" fmla="*/ 1875295 h 4159613"/>
                <a:gd name="connsiteX35" fmla="*/ 1176327 w 1711677"/>
                <a:gd name="connsiteY35" fmla="*/ 1921790 h 4159613"/>
                <a:gd name="connsiteX36" fmla="*/ 1145330 w 1711677"/>
                <a:gd name="connsiteY36" fmla="*/ 2061275 h 4159613"/>
                <a:gd name="connsiteX37" fmla="*/ 1114334 w 1711677"/>
                <a:gd name="connsiteY37" fmla="*/ 2107769 h 4159613"/>
                <a:gd name="connsiteX38" fmla="*/ 1098835 w 1711677"/>
                <a:gd name="connsiteY38" fmla="*/ 2154264 h 4159613"/>
                <a:gd name="connsiteX39" fmla="*/ 1052341 w 1711677"/>
                <a:gd name="connsiteY39" fmla="*/ 2185261 h 4159613"/>
                <a:gd name="connsiteX40" fmla="*/ 1036842 w 1711677"/>
                <a:gd name="connsiteY40" fmla="*/ 2231756 h 4159613"/>
                <a:gd name="connsiteX41" fmla="*/ 1083337 w 1711677"/>
                <a:gd name="connsiteY41" fmla="*/ 2355742 h 4159613"/>
                <a:gd name="connsiteX42" fmla="*/ 1098835 w 1711677"/>
                <a:gd name="connsiteY42" fmla="*/ 2402237 h 4159613"/>
                <a:gd name="connsiteX43" fmla="*/ 1052341 w 1711677"/>
                <a:gd name="connsiteY43" fmla="*/ 2557220 h 4159613"/>
                <a:gd name="connsiteX44" fmla="*/ 1067839 w 1711677"/>
                <a:gd name="connsiteY44" fmla="*/ 2805193 h 4159613"/>
                <a:gd name="connsiteX45" fmla="*/ 1114334 w 1711677"/>
                <a:gd name="connsiteY45" fmla="*/ 2836190 h 4159613"/>
                <a:gd name="connsiteX46" fmla="*/ 1129832 w 1711677"/>
                <a:gd name="connsiteY46" fmla="*/ 2944678 h 4159613"/>
                <a:gd name="connsiteX47" fmla="*/ 1145330 w 1711677"/>
                <a:gd name="connsiteY47" fmla="*/ 2991173 h 4159613"/>
                <a:gd name="connsiteX48" fmla="*/ 1083337 w 1711677"/>
                <a:gd name="connsiteY48" fmla="*/ 3053166 h 4159613"/>
                <a:gd name="connsiteX49" fmla="*/ 1052341 w 1711677"/>
                <a:gd name="connsiteY49" fmla="*/ 3099661 h 4159613"/>
                <a:gd name="connsiteX50" fmla="*/ 1036842 w 1711677"/>
                <a:gd name="connsiteY50" fmla="*/ 3223647 h 4159613"/>
                <a:gd name="connsiteX51" fmla="*/ 1021344 w 1711677"/>
                <a:gd name="connsiteY51" fmla="*/ 3270142 h 4159613"/>
                <a:gd name="connsiteX52" fmla="*/ 1067839 w 1711677"/>
                <a:gd name="connsiteY52" fmla="*/ 3363132 h 4159613"/>
                <a:gd name="connsiteX53" fmla="*/ 974849 w 1711677"/>
                <a:gd name="connsiteY53" fmla="*/ 3425125 h 4159613"/>
                <a:gd name="connsiteX54" fmla="*/ 912856 w 1711677"/>
                <a:gd name="connsiteY54" fmla="*/ 3502617 h 4159613"/>
                <a:gd name="connsiteX55" fmla="*/ 835364 w 1711677"/>
                <a:gd name="connsiteY55" fmla="*/ 3580108 h 4159613"/>
                <a:gd name="connsiteX56" fmla="*/ 773371 w 1711677"/>
                <a:gd name="connsiteY56" fmla="*/ 3828081 h 4159613"/>
                <a:gd name="connsiteX57" fmla="*/ 757873 w 1711677"/>
                <a:gd name="connsiteY57" fmla="*/ 3874576 h 4159613"/>
                <a:gd name="connsiteX58" fmla="*/ 773371 w 1711677"/>
                <a:gd name="connsiteY58" fmla="*/ 3952068 h 4159613"/>
                <a:gd name="connsiteX59" fmla="*/ 742374 w 1711677"/>
                <a:gd name="connsiteY59" fmla="*/ 3998563 h 4159613"/>
                <a:gd name="connsiteX60" fmla="*/ 726876 w 1711677"/>
                <a:gd name="connsiteY60" fmla="*/ 4045058 h 4159613"/>
                <a:gd name="connsiteX61" fmla="*/ 711378 w 1711677"/>
                <a:gd name="connsiteY61" fmla="*/ 4122549 h 4159613"/>
                <a:gd name="connsiteX62" fmla="*/ 602890 w 1711677"/>
                <a:gd name="connsiteY62" fmla="*/ 4138047 h 4159613"/>
                <a:gd name="connsiteX63" fmla="*/ 556395 w 1711677"/>
                <a:gd name="connsiteY63" fmla="*/ 4153546 h 4159613"/>
                <a:gd name="connsiteX64" fmla="*/ 525398 w 1711677"/>
                <a:gd name="connsiteY64" fmla="*/ 4107051 h 4159613"/>
                <a:gd name="connsiteX65" fmla="*/ 432408 w 1711677"/>
                <a:gd name="connsiteY65" fmla="*/ 4045058 h 4159613"/>
                <a:gd name="connsiteX66" fmla="*/ 385913 w 1711677"/>
                <a:gd name="connsiteY66" fmla="*/ 4014061 h 4159613"/>
                <a:gd name="connsiteX67" fmla="*/ 277425 w 1711677"/>
                <a:gd name="connsiteY67" fmla="*/ 3905573 h 4159613"/>
                <a:gd name="connsiteX68" fmla="*/ 137941 w 1711677"/>
                <a:gd name="connsiteY68" fmla="*/ 3828081 h 4159613"/>
                <a:gd name="connsiteX69" fmla="*/ 106944 w 1711677"/>
                <a:gd name="connsiteY69" fmla="*/ 3781586 h 4159613"/>
                <a:gd name="connsiteX70" fmla="*/ 29452 w 1711677"/>
                <a:gd name="connsiteY70" fmla="*/ 3719593 h 4159613"/>
                <a:gd name="connsiteX71" fmla="*/ 75947 w 1711677"/>
                <a:gd name="connsiteY71" fmla="*/ 3626603 h 4159613"/>
                <a:gd name="connsiteX72" fmla="*/ 122442 w 1711677"/>
                <a:gd name="connsiteY72" fmla="*/ 3595607 h 4159613"/>
                <a:gd name="connsiteX73" fmla="*/ 184435 w 1711677"/>
                <a:gd name="connsiteY73" fmla="*/ 3518115 h 4159613"/>
                <a:gd name="connsiteX74" fmla="*/ 292924 w 1711677"/>
                <a:gd name="connsiteY74" fmla="*/ 3409627 h 4159613"/>
                <a:gd name="connsiteX75" fmla="*/ 339418 w 1711677"/>
                <a:gd name="connsiteY75" fmla="*/ 3378630 h 4159613"/>
                <a:gd name="connsiteX76" fmla="*/ 370415 w 1711677"/>
                <a:gd name="connsiteY76" fmla="*/ 3285641 h 4159613"/>
                <a:gd name="connsiteX77" fmla="*/ 385913 w 1711677"/>
                <a:gd name="connsiteY77" fmla="*/ 3146156 h 4159613"/>
                <a:gd name="connsiteX78" fmla="*/ 416910 w 1711677"/>
                <a:gd name="connsiteY78" fmla="*/ 3053166 h 4159613"/>
                <a:gd name="connsiteX79" fmla="*/ 432408 w 1711677"/>
                <a:gd name="connsiteY79" fmla="*/ 3006671 h 4159613"/>
                <a:gd name="connsiteX80" fmla="*/ 447907 w 1711677"/>
                <a:gd name="connsiteY80" fmla="*/ 2929180 h 4159613"/>
                <a:gd name="connsiteX81" fmla="*/ 494402 w 1711677"/>
                <a:gd name="connsiteY81" fmla="*/ 2898183 h 4159613"/>
                <a:gd name="connsiteX82" fmla="*/ 525398 w 1711677"/>
                <a:gd name="connsiteY82" fmla="*/ 2851688 h 4159613"/>
                <a:gd name="connsiteX83" fmla="*/ 540896 w 1711677"/>
                <a:gd name="connsiteY83" fmla="*/ 2758698 h 4159613"/>
                <a:gd name="connsiteX84" fmla="*/ 587391 w 1711677"/>
                <a:gd name="connsiteY84" fmla="*/ 2727702 h 4159613"/>
                <a:gd name="connsiteX85" fmla="*/ 525398 w 1711677"/>
                <a:gd name="connsiteY85" fmla="*/ 2712203 h 4159613"/>
                <a:gd name="connsiteX86" fmla="*/ 401412 w 1711677"/>
                <a:gd name="connsiteY86" fmla="*/ 2696705 h 4159613"/>
                <a:gd name="connsiteX87" fmla="*/ 308422 w 1711677"/>
                <a:gd name="connsiteY87" fmla="*/ 2665708 h 4159613"/>
                <a:gd name="connsiteX88" fmla="*/ 184435 w 1711677"/>
                <a:gd name="connsiteY88" fmla="*/ 2588217 h 4159613"/>
                <a:gd name="connsiteX89" fmla="*/ 137941 w 1711677"/>
                <a:gd name="connsiteY89" fmla="*/ 2572719 h 4159613"/>
                <a:gd name="connsiteX90" fmla="*/ 122442 w 1711677"/>
                <a:gd name="connsiteY90" fmla="*/ 2526224 h 4159613"/>
                <a:gd name="connsiteX91" fmla="*/ 199934 w 1711677"/>
                <a:gd name="connsiteY91" fmla="*/ 2448732 h 4159613"/>
                <a:gd name="connsiteX92" fmla="*/ 230930 w 1711677"/>
                <a:gd name="connsiteY92" fmla="*/ 2402237 h 4159613"/>
                <a:gd name="connsiteX93" fmla="*/ 277425 w 1711677"/>
                <a:gd name="connsiteY93" fmla="*/ 2309247 h 4159613"/>
                <a:gd name="connsiteX94" fmla="*/ 323920 w 1711677"/>
                <a:gd name="connsiteY94" fmla="*/ 2293749 h 4159613"/>
                <a:gd name="connsiteX95" fmla="*/ 339418 w 1711677"/>
                <a:gd name="connsiteY95" fmla="*/ 2340244 h 4159613"/>
                <a:gd name="connsiteX96" fmla="*/ 432408 w 1711677"/>
                <a:gd name="connsiteY96" fmla="*/ 2324746 h 4159613"/>
                <a:gd name="connsiteX97" fmla="*/ 432408 w 1711677"/>
                <a:gd name="connsiteY97" fmla="*/ 2107769 h 4159613"/>
                <a:gd name="connsiteX98" fmla="*/ 385913 w 1711677"/>
                <a:gd name="connsiteY98" fmla="*/ 2092271 h 4159613"/>
                <a:gd name="connsiteX99" fmla="*/ 385913 w 1711677"/>
                <a:gd name="connsiteY99" fmla="*/ 1906292 h 4159613"/>
                <a:gd name="connsiteX100" fmla="*/ 354917 w 1711677"/>
                <a:gd name="connsiteY100" fmla="*/ 1813302 h 4159613"/>
                <a:gd name="connsiteX101" fmla="*/ 432408 w 1711677"/>
                <a:gd name="connsiteY101" fmla="*/ 1704814 h 4159613"/>
                <a:gd name="connsiteX102" fmla="*/ 447907 w 1711677"/>
                <a:gd name="connsiteY102" fmla="*/ 1658319 h 4159613"/>
                <a:gd name="connsiteX103" fmla="*/ 339418 w 1711677"/>
                <a:gd name="connsiteY103" fmla="*/ 1549830 h 4159613"/>
                <a:gd name="connsiteX104" fmla="*/ 246429 w 1711677"/>
                <a:gd name="connsiteY104" fmla="*/ 1518834 h 4159613"/>
                <a:gd name="connsiteX105" fmla="*/ 199934 w 1711677"/>
                <a:gd name="connsiteY105" fmla="*/ 1503336 h 4159613"/>
                <a:gd name="connsiteX106" fmla="*/ 199934 w 1711677"/>
                <a:gd name="connsiteY106" fmla="*/ 1410346 h 4159613"/>
                <a:gd name="connsiteX107" fmla="*/ 292924 w 1711677"/>
                <a:gd name="connsiteY107" fmla="*/ 1348353 h 4159613"/>
                <a:gd name="connsiteX108" fmla="*/ 308422 w 1711677"/>
                <a:gd name="connsiteY108" fmla="*/ 1270861 h 4159613"/>
                <a:gd name="connsiteX109" fmla="*/ 370415 w 1711677"/>
                <a:gd name="connsiteY109" fmla="*/ 1177871 h 4159613"/>
                <a:gd name="connsiteX110" fmla="*/ 354917 w 1711677"/>
                <a:gd name="connsiteY110" fmla="*/ 1084881 h 4159613"/>
                <a:gd name="connsiteX111" fmla="*/ 323920 w 1711677"/>
                <a:gd name="connsiteY111" fmla="*/ 991892 h 4159613"/>
                <a:gd name="connsiteX112" fmla="*/ 339418 w 1711677"/>
                <a:gd name="connsiteY112" fmla="*/ 914400 h 4159613"/>
                <a:gd name="connsiteX113" fmla="*/ 385913 w 1711677"/>
                <a:gd name="connsiteY113" fmla="*/ 898902 h 4159613"/>
                <a:gd name="connsiteX114" fmla="*/ 447907 w 1711677"/>
                <a:gd name="connsiteY114" fmla="*/ 836908 h 4159613"/>
                <a:gd name="connsiteX115" fmla="*/ 540896 w 1711677"/>
                <a:gd name="connsiteY115" fmla="*/ 774915 h 4159613"/>
                <a:gd name="connsiteX116" fmla="*/ 695879 w 1711677"/>
                <a:gd name="connsiteY116" fmla="*/ 821410 h 4159613"/>
                <a:gd name="connsiteX117" fmla="*/ 788869 w 1711677"/>
                <a:gd name="connsiteY117" fmla="*/ 852407 h 4159613"/>
                <a:gd name="connsiteX118" fmla="*/ 835364 w 1711677"/>
                <a:gd name="connsiteY118" fmla="*/ 883403 h 4159613"/>
                <a:gd name="connsiteX119" fmla="*/ 881859 w 1711677"/>
                <a:gd name="connsiteY119" fmla="*/ 929898 h 4159613"/>
                <a:gd name="connsiteX120" fmla="*/ 897357 w 1711677"/>
                <a:gd name="connsiteY120" fmla="*/ 976393 h 4159613"/>
                <a:gd name="connsiteX121" fmla="*/ 990347 w 1711677"/>
                <a:gd name="connsiteY121" fmla="*/ 976393 h 4159613"/>
                <a:gd name="connsiteX122" fmla="*/ 1005846 w 1711677"/>
                <a:gd name="connsiteY122" fmla="*/ 929898 h 4159613"/>
                <a:gd name="connsiteX123" fmla="*/ 1098835 w 1711677"/>
                <a:gd name="connsiteY123" fmla="*/ 867905 h 4159613"/>
                <a:gd name="connsiteX124" fmla="*/ 1129832 w 1711677"/>
                <a:gd name="connsiteY124" fmla="*/ 774915 h 4159613"/>
                <a:gd name="connsiteX125" fmla="*/ 1145330 w 1711677"/>
                <a:gd name="connsiteY125" fmla="*/ 712922 h 4159613"/>
                <a:gd name="connsiteX126" fmla="*/ 1176327 w 1711677"/>
                <a:gd name="connsiteY126" fmla="*/ 619932 h 4159613"/>
                <a:gd name="connsiteX127" fmla="*/ 1114334 w 1711677"/>
                <a:gd name="connsiteY127" fmla="*/ 495946 h 4159613"/>
                <a:gd name="connsiteX128" fmla="*/ 1083337 w 1711677"/>
                <a:gd name="connsiteY128" fmla="*/ 449451 h 4159613"/>
                <a:gd name="connsiteX129" fmla="*/ 990347 w 1711677"/>
                <a:gd name="connsiteY129" fmla="*/ 418454 h 4159613"/>
                <a:gd name="connsiteX130" fmla="*/ 943852 w 1711677"/>
                <a:gd name="connsiteY130" fmla="*/ 402956 h 4159613"/>
                <a:gd name="connsiteX131" fmla="*/ 897357 w 1711677"/>
                <a:gd name="connsiteY131" fmla="*/ 371959 h 4159613"/>
                <a:gd name="connsiteX132" fmla="*/ 990347 w 1711677"/>
                <a:gd name="connsiteY132" fmla="*/ 309966 h 4159613"/>
                <a:gd name="connsiteX133" fmla="*/ 990347 w 1711677"/>
                <a:gd name="connsiteY133" fmla="*/ 216976 h 415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1711677" h="4159613">
                  <a:moveTo>
                    <a:pt x="990347" y="216976"/>
                  </a:moveTo>
                  <a:cubicBezTo>
                    <a:pt x="1013594" y="193729"/>
                    <a:pt x="1083337" y="185979"/>
                    <a:pt x="1129832" y="170481"/>
                  </a:cubicBezTo>
                  <a:cubicBezTo>
                    <a:pt x="1145330" y="165315"/>
                    <a:pt x="1160478" y="158945"/>
                    <a:pt x="1176327" y="154983"/>
                  </a:cubicBezTo>
                  <a:lnTo>
                    <a:pt x="1238320" y="139485"/>
                  </a:lnTo>
                  <a:cubicBezTo>
                    <a:pt x="1371569" y="50652"/>
                    <a:pt x="1202978" y="157156"/>
                    <a:pt x="1331310" y="92990"/>
                  </a:cubicBezTo>
                  <a:cubicBezTo>
                    <a:pt x="1432722" y="42284"/>
                    <a:pt x="1321472" y="84049"/>
                    <a:pt x="1424300" y="15498"/>
                  </a:cubicBezTo>
                  <a:cubicBezTo>
                    <a:pt x="1437893" y="6436"/>
                    <a:pt x="1455297" y="5166"/>
                    <a:pt x="1470795" y="0"/>
                  </a:cubicBezTo>
                  <a:cubicBezTo>
                    <a:pt x="1496625" y="5166"/>
                    <a:pt x="1526368" y="886"/>
                    <a:pt x="1548286" y="15498"/>
                  </a:cubicBezTo>
                  <a:cubicBezTo>
                    <a:pt x="1561879" y="24560"/>
                    <a:pt x="1553580" y="49236"/>
                    <a:pt x="1563785" y="61993"/>
                  </a:cubicBezTo>
                  <a:cubicBezTo>
                    <a:pt x="1575421" y="76538"/>
                    <a:pt x="1594781" y="82658"/>
                    <a:pt x="1610279" y="92990"/>
                  </a:cubicBezTo>
                  <a:cubicBezTo>
                    <a:pt x="1620611" y="108488"/>
                    <a:pt x="1626731" y="127849"/>
                    <a:pt x="1641276" y="139485"/>
                  </a:cubicBezTo>
                  <a:cubicBezTo>
                    <a:pt x="1692423" y="180402"/>
                    <a:pt x="1711677" y="119124"/>
                    <a:pt x="1656774" y="201478"/>
                  </a:cubicBezTo>
                  <a:cubicBezTo>
                    <a:pt x="1600253" y="371044"/>
                    <a:pt x="1690396" y="114204"/>
                    <a:pt x="1610279" y="294468"/>
                  </a:cubicBezTo>
                  <a:cubicBezTo>
                    <a:pt x="1597009" y="324325"/>
                    <a:pt x="1606469" y="369334"/>
                    <a:pt x="1579283" y="387458"/>
                  </a:cubicBezTo>
                  <a:cubicBezTo>
                    <a:pt x="1563785" y="397790"/>
                    <a:pt x="1549809" y="410889"/>
                    <a:pt x="1532788" y="418454"/>
                  </a:cubicBezTo>
                  <a:cubicBezTo>
                    <a:pt x="1502931" y="431724"/>
                    <a:pt x="1439798" y="449451"/>
                    <a:pt x="1439798" y="449451"/>
                  </a:cubicBezTo>
                  <a:cubicBezTo>
                    <a:pt x="1455296" y="459783"/>
                    <a:pt x="1476421" y="464652"/>
                    <a:pt x="1486293" y="480447"/>
                  </a:cubicBezTo>
                  <a:cubicBezTo>
                    <a:pt x="1503610" y="508154"/>
                    <a:pt x="1517290" y="573437"/>
                    <a:pt x="1517290" y="573437"/>
                  </a:cubicBezTo>
                  <a:cubicBezTo>
                    <a:pt x="1522456" y="604434"/>
                    <a:pt x="1525167" y="635941"/>
                    <a:pt x="1532788" y="666427"/>
                  </a:cubicBezTo>
                  <a:cubicBezTo>
                    <a:pt x="1540712" y="698125"/>
                    <a:pt x="1563785" y="759417"/>
                    <a:pt x="1563785" y="759417"/>
                  </a:cubicBezTo>
                  <a:cubicBezTo>
                    <a:pt x="1558619" y="774915"/>
                    <a:pt x="1561879" y="796850"/>
                    <a:pt x="1548286" y="805912"/>
                  </a:cubicBezTo>
                  <a:cubicBezTo>
                    <a:pt x="1436072" y="880721"/>
                    <a:pt x="1490725" y="761624"/>
                    <a:pt x="1455296" y="867905"/>
                  </a:cubicBezTo>
                  <a:cubicBezTo>
                    <a:pt x="1465628" y="883403"/>
                    <a:pt x="1470498" y="904528"/>
                    <a:pt x="1486293" y="914400"/>
                  </a:cubicBezTo>
                  <a:cubicBezTo>
                    <a:pt x="1514000" y="931717"/>
                    <a:pt x="1579283" y="945397"/>
                    <a:pt x="1579283" y="945397"/>
                  </a:cubicBezTo>
                  <a:cubicBezTo>
                    <a:pt x="1589615" y="960895"/>
                    <a:pt x="1609349" y="973289"/>
                    <a:pt x="1610279" y="991892"/>
                  </a:cubicBezTo>
                  <a:cubicBezTo>
                    <a:pt x="1611618" y="1018664"/>
                    <a:pt x="1587599" y="1378974"/>
                    <a:pt x="1579283" y="1441342"/>
                  </a:cubicBezTo>
                  <a:cubicBezTo>
                    <a:pt x="1577124" y="1457535"/>
                    <a:pt x="1577079" y="1478341"/>
                    <a:pt x="1563785" y="1487837"/>
                  </a:cubicBezTo>
                  <a:cubicBezTo>
                    <a:pt x="1537198" y="1506828"/>
                    <a:pt x="1501792" y="1508502"/>
                    <a:pt x="1470795" y="1518834"/>
                  </a:cubicBezTo>
                  <a:cubicBezTo>
                    <a:pt x="1453124" y="1524724"/>
                    <a:pt x="1439798" y="1539498"/>
                    <a:pt x="1424300" y="1549830"/>
                  </a:cubicBezTo>
                  <a:cubicBezTo>
                    <a:pt x="1419134" y="1565328"/>
                    <a:pt x="1419007" y="1583568"/>
                    <a:pt x="1408802" y="1596325"/>
                  </a:cubicBezTo>
                  <a:cubicBezTo>
                    <a:pt x="1397166" y="1610870"/>
                    <a:pt x="1369872" y="1610301"/>
                    <a:pt x="1362307" y="1627322"/>
                  </a:cubicBezTo>
                  <a:cubicBezTo>
                    <a:pt x="1347471" y="1660703"/>
                    <a:pt x="1353972" y="1699990"/>
                    <a:pt x="1346808" y="1735810"/>
                  </a:cubicBezTo>
                  <a:cubicBezTo>
                    <a:pt x="1343604" y="1751829"/>
                    <a:pt x="1342862" y="1770753"/>
                    <a:pt x="1331310" y="1782305"/>
                  </a:cubicBezTo>
                  <a:cubicBezTo>
                    <a:pt x="1304968" y="1808647"/>
                    <a:pt x="1269317" y="1823634"/>
                    <a:pt x="1238320" y="1844298"/>
                  </a:cubicBezTo>
                  <a:lnTo>
                    <a:pt x="1191825" y="1875295"/>
                  </a:lnTo>
                  <a:cubicBezTo>
                    <a:pt x="1186659" y="1890793"/>
                    <a:pt x="1179871" y="1905842"/>
                    <a:pt x="1176327" y="1921790"/>
                  </a:cubicBezTo>
                  <a:cubicBezTo>
                    <a:pt x="1166802" y="1964655"/>
                    <a:pt x="1166265" y="2019405"/>
                    <a:pt x="1145330" y="2061275"/>
                  </a:cubicBezTo>
                  <a:cubicBezTo>
                    <a:pt x="1137000" y="2077935"/>
                    <a:pt x="1122664" y="2091109"/>
                    <a:pt x="1114334" y="2107769"/>
                  </a:cubicBezTo>
                  <a:cubicBezTo>
                    <a:pt x="1107028" y="2122381"/>
                    <a:pt x="1109040" y="2141507"/>
                    <a:pt x="1098835" y="2154264"/>
                  </a:cubicBezTo>
                  <a:cubicBezTo>
                    <a:pt x="1087199" y="2168809"/>
                    <a:pt x="1067839" y="2174929"/>
                    <a:pt x="1052341" y="2185261"/>
                  </a:cubicBezTo>
                  <a:cubicBezTo>
                    <a:pt x="1047175" y="2200759"/>
                    <a:pt x="1036842" y="2215419"/>
                    <a:pt x="1036842" y="2231756"/>
                  </a:cubicBezTo>
                  <a:cubicBezTo>
                    <a:pt x="1036842" y="2321457"/>
                    <a:pt x="1051272" y="2291611"/>
                    <a:pt x="1083337" y="2355742"/>
                  </a:cubicBezTo>
                  <a:cubicBezTo>
                    <a:pt x="1090643" y="2370354"/>
                    <a:pt x="1093669" y="2386739"/>
                    <a:pt x="1098835" y="2402237"/>
                  </a:cubicBezTo>
                  <a:cubicBezTo>
                    <a:pt x="1061103" y="2515434"/>
                    <a:pt x="1075763" y="2463529"/>
                    <a:pt x="1052341" y="2557220"/>
                  </a:cubicBezTo>
                  <a:cubicBezTo>
                    <a:pt x="1057507" y="2639878"/>
                    <a:pt x="1049873" y="2724346"/>
                    <a:pt x="1067839" y="2805193"/>
                  </a:cubicBezTo>
                  <a:cubicBezTo>
                    <a:pt x="1071880" y="2823376"/>
                    <a:pt x="1106769" y="2819169"/>
                    <a:pt x="1114334" y="2836190"/>
                  </a:cubicBezTo>
                  <a:cubicBezTo>
                    <a:pt x="1129170" y="2869571"/>
                    <a:pt x="1122668" y="2908858"/>
                    <a:pt x="1129832" y="2944678"/>
                  </a:cubicBezTo>
                  <a:cubicBezTo>
                    <a:pt x="1133036" y="2960697"/>
                    <a:pt x="1140164" y="2975675"/>
                    <a:pt x="1145330" y="2991173"/>
                  </a:cubicBezTo>
                  <a:cubicBezTo>
                    <a:pt x="1111516" y="3092617"/>
                    <a:pt x="1158480" y="2993051"/>
                    <a:pt x="1083337" y="3053166"/>
                  </a:cubicBezTo>
                  <a:cubicBezTo>
                    <a:pt x="1068792" y="3064802"/>
                    <a:pt x="1062673" y="3084163"/>
                    <a:pt x="1052341" y="3099661"/>
                  </a:cubicBezTo>
                  <a:cubicBezTo>
                    <a:pt x="1047175" y="3140990"/>
                    <a:pt x="1044293" y="3182669"/>
                    <a:pt x="1036842" y="3223647"/>
                  </a:cubicBezTo>
                  <a:cubicBezTo>
                    <a:pt x="1033920" y="3239720"/>
                    <a:pt x="1021344" y="3253805"/>
                    <a:pt x="1021344" y="3270142"/>
                  </a:cubicBezTo>
                  <a:cubicBezTo>
                    <a:pt x="1021344" y="3302226"/>
                    <a:pt x="1052166" y="3339623"/>
                    <a:pt x="1067839" y="3363132"/>
                  </a:cubicBezTo>
                  <a:cubicBezTo>
                    <a:pt x="1023456" y="3377926"/>
                    <a:pt x="1002165" y="3377322"/>
                    <a:pt x="974849" y="3425125"/>
                  </a:cubicBezTo>
                  <a:cubicBezTo>
                    <a:pt x="924481" y="3513270"/>
                    <a:pt x="1003264" y="3472482"/>
                    <a:pt x="912856" y="3502617"/>
                  </a:cubicBezTo>
                  <a:cubicBezTo>
                    <a:pt x="885305" y="3520984"/>
                    <a:pt x="842252" y="3541077"/>
                    <a:pt x="835364" y="3580108"/>
                  </a:cubicBezTo>
                  <a:cubicBezTo>
                    <a:pt x="790496" y="3834359"/>
                    <a:pt x="887402" y="3752062"/>
                    <a:pt x="773371" y="3828081"/>
                  </a:cubicBezTo>
                  <a:cubicBezTo>
                    <a:pt x="768205" y="3843579"/>
                    <a:pt x="757873" y="3858239"/>
                    <a:pt x="757873" y="3874576"/>
                  </a:cubicBezTo>
                  <a:cubicBezTo>
                    <a:pt x="757873" y="3900918"/>
                    <a:pt x="776638" y="3925929"/>
                    <a:pt x="773371" y="3952068"/>
                  </a:cubicBezTo>
                  <a:cubicBezTo>
                    <a:pt x="771061" y="3970551"/>
                    <a:pt x="752706" y="3983065"/>
                    <a:pt x="742374" y="3998563"/>
                  </a:cubicBezTo>
                  <a:cubicBezTo>
                    <a:pt x="737208" y="4014061"/>
                    <a:pt x="730838" y="4029209"/>
                    <a:pt x="726876" y="4045058"/>
                  </a:cubicBezTo>
                  <a:cubicBezTo>
                    <a:pt x="720487" y="4070613"/>
                    <a:pt x="732452" y="4106744"/>
                    <a:pt x="711378" y="4122549"/>
                  </a:cubicBezTo>
                  <a:cubicBezTo>
                    <a:pt x="682154" y="4144467"/>
                    <a:pt x="639053" y="4132881"/>
                    <a:pt x="602890" y="4138047"/>
                  </a:cubicBezTo>
                  <a:cubicBezTo>
                    <a:pt x="587392" y="4143213"/>
                    <a:pt x="571563" y="4159613"/>
                    <a:pt x="556395" y="4153546"/>
                  </a:cubicBezTo>
                  <a:cubicBezTo>
                    <a:pt x="539100" y="4146628"/>
                    <a:pt x="539416" y="4119317"/>
                    <a:pt x="525398" y="4107051"/>
                  </a:cubicBezTo>
                  <a:cubicBezTo>
                    <a:pt x="497362" y="4082520"/>
                    <a:pt x="463405" y="4065722"/>
                    <a:pt x="432408" y="4045058"/>
                  </a:cubicBezTo>
                  <a:lnTo>
                    <a:pt x="385913" y="4014061"/>
                  </a:lnTo>
                  <a:cubicBezTo>
                    <a:pt x="314858" y="3907478"/>
                    <a:pt x="359262" y="3932851"/>
                    <a:pt x="277425" y="3905573"/>
                  </a:cubicBezTo>
                  <a:cubicBezTo>
                    <a:pt x="170842" y="3834518"/>
                    <a:pt x="219776" y="3855361"/>
                    <a:pt x="137941" y="3828081"/>
                  </a:cubicBezTo>
                  <a:cubicBezTo>
                    <a:pt x="127609" y="3812583"/>
                    <a:pt x="121489" y="3793222"/>
                    <a:pt x="106944" y="3781586"/>
                  </a:cubicBezTo>
                  <a:cubicBezTo>
                    <a:pt x="0" y="3696032"/>
                    <a:pt x="118285" y="3852842"/>
                    <a:pt x="29452" y="3719593"/>
                  </a:cubicBezTo>
                  <a:cubicBezTo>
                    <a:pt x="42057" y="3681780"/>
                    <a:pt x="45905" y="3656645"/>
                    <a:pt x="75947" y="3626603"/>
                  </a:cubicBezTo>
                  <a:cubicBezTo>
                    <a:pt x="89118" y="3613432"/>
                    <a:pt x="106944" y="3605939"/>
                    <a:pt x="122442" y="3595607"/>
                  </a:cubicBezTo>
                  <a:cubicBezTo>
                    <a:pt x="157345" y="3490903"/>
                    <a:pt x="108941" y="3604395"/>
                    <a:pt x="184435" y="3518115"/>
                  </a:cubicBezTo>
                  <a:cubicBezTo>
                    <a:pt x="286837" y="3401084"/>
                    <a:pt x="197341" y="3441487"/>
                    <a:pt x="292924" y="3409627"/>
                  </a:cubicBezTo>
                  <a:cubicBezTo>
                    <a:pt x="308422" y="3399295"/>
                    <a:pt x="329546" y="3394425"/>
                    <a:pt x="339418" y="3378630"/>
                  </a:cubicBezTo>
                  <a:cubicBezTo>
                    <a:pt x="356735" y="3350923"/>
                    <a:pt x="370415" y="3285641"/>
                    <a:pt x="370415" y="3285641"/>
                  </a:cubicBezTo>
                  <a:cubicBezTo>
                    <a:pt x="375581" y="3239146"/>
                    <a:pt x="376738" y="3192029"/>
                    <a:pt x="385913" y="3146156"/>
                  </a:cubicBezTo>
                  <a:cubicBezTo>
                    <a:pt x="392321" y="3114117"/>
                    <a:pt x="406578" y="3084163"/>
                    <a:pt x="416910" y="3053166"/>
                  </a:cubicBezTo>
                  <a:lnTo>
                    <a:pt x="432408" y="3006671"/>
                  </a:lnTo>
                  <a:cubicBezTo>
                    <a:pt x="440738" y="2981681"/>
                    <a:pt x="434838" y="2952051"/>
                    <a:pt x="447907" y="2929180"/>
                  </a:cubicBezTo>
                  <a:cubicBezTo>
                    <a:pt x="457149" y="2913008"/>
                    <a:pt x="478904" y="2908515"/>
                    <a:pt x="494402" y="2898183"/>
                  </a:cubicBezTo>
                  <a:cubicBezTo>
                    <a:pt x="504734" y="2882685"/>
                    <a:pt x="519508" y="2869359"/>
                    <a:pt x="525398" y="2851688"/>
                  </a:cubicBezTo>
                  <a:cubicBezTo>
                    <a:pt x="535335" y="2821876"/>
                    <a:pt x="526843" y="2786805"/>
                    <a:pt x="540896" y="2758698"/>
                  </a:cubicBezTo>
                  <a:cubicBezTo>
                    <a:pt x="549226" y="2742038"/>
                    <a:pt x="571893" y="2738034"/>
                    <a:pt x="587391" y="2727702"/>
                  </a:cubicBezTo>
                  <a:cubicBezTo>
                    <a:pt x="566727" y="2722536"/>
                    <a:pt x="546409" y="2715705"/>
                    <a:pt x="525398" y="2712203"/>
                  </a:cubicBezTo>
                  <a:cubicBezTo>
                    <a:pt x="484314" y="2705356"/>
                    <a:pt x="442138" y="2705432"/>
                    <a:pt x="401412" y="2696705"/>
                  </a:cubicBezTo>
                  <a:cubicBezTo>
                    <a:pt x="369464" y="2689859"/>
                    <a:pt x="308422" y="2665708"/>
                    <a:pt x="308422" y="2665708"/>
                  </a:cubicBezTo>
                  <a:cubicBezTo>
                    <a:pt x="259301" y="2592028"/>
                    <a:pt x="295095" y="2625104"/>
                    <a:pt x="184435" y="2588217"/>
                  </a:cubicBezTo>
                  <a:lnTo>
                    <a:pt x="137941" y="2572719"/>
                  </a:lnTo>
                  <a:cubicBezTo>
                    <a:pt x="132775" y="2557221"/>
                    <a:pt x="119756" y="2542338"/>
                    <a:pt x="122442" y="2526224"/>
                  </a:cubicBezTo>
                  <a:cubicBezTo>
                    <a:pt x="128899" y="2487479"/>
                    <a:pt x="172813" y="2466813"/>
                    <a:pt x="199934" y="2448732"/>
                  </a:cubicBezTo>
                  <a:cubicBezTo>
                    <a:pt x="210266" y="2433234"/>
                    <a:pt x="222600" y="2418897"/>
                    <a:pt x="230930" y="2402237"/>
                  </a:cubicBezTo>
                  <a:cubicBezTo>
                    <a:pt x="249646" y="2364804"/>
                    <a:pt x="240415" y="2338855"/>
                    <a:pt x="277425" y="2309247"/>
                  </a:cubicBezTo>
                  <a:cubicBezTo>
                    <a:pt x="290182" y="2299042"/>
                    <a:pt x="308422" y="2298915"/>
                    <a:pt x="323920" y="2293749"/>
                  </a:cubicBezTo>
                  <a:cubicBezTo>
                    <a:pt x="329086" y="2309247"/>
                    <a:pt x="327866" y="2328692"/>
                    <a:pt x="339418" y="2340244"/>
                  </a:cubicBezTo>
                  <a:cubicBezTo>
                    <a:pt x="377917" y="2378743"/>
                    <a:pt x="401585" y="2345295"/>
                    <a:pt x="432408" y="2324746"/>
                  </a:cubicBezTo>
                  <a:cubicBezTo>
                    <a:pt x="448099" y="2246296"/>
                    <a:pt x="466769" y="2193672"/>
                    <a:pt x="432408" y="2107769"/>
                  </a:cubicBezTo>
                  <a:cubicBezTo>
                    <a:pt x="426341" y="2092601"/>
                    <a:pt x="401411" y="2097437"/>
                    <a:pt x="385913" y="2092271"/>
                  </a:cubicBezTo>
                  <a:cubicBezTo>
                    <a:pt x="343538" y="1965142"/>
                    <a:pt x="403215" y="2165827"/>
                    <a:pt x="385913" y="1906292"/>
                  </a:cubicBezTo>
                  <a:cubicBezTo>
                    <a:pt x="383740" y="1873691"/>
                    <a:pt x="354917" y="1813302"/>
                    <a:pt x="354917" y="1813302"/>
                  </a:cubicBezTo>
                  <a:cubicBezTo>
                    <a:pt x="432409" y="1787470"/>
                    <a:pt x="396245" y="1813302"/>
                    <a:pt x="432408" y="1704814"/>
                  </a:cubicBezTo>
                  <a:lnTo>
                    <a:pt x="447907" y="1658319"/>
                  </a:lnTo>
                  <a:cubicBezTo>
                    <a:pt x="425445" y="1523552"/>
                    <a:pt x="465202" y="1581276"/>
                    <a:pt x="339418" y="1549830"/>
                  </a:cubicBezTo>
                  <a:cubicBezTo>
                    <a:pt x="307721" y="1541906"/>
                    <a:pt x="277425" y="1529166"/>
                    <a:pt x="246429" y="1518834"/>
                  </a:cubicBezTo>
                  <a:lnTo>
                    <a:pt x="199934" y="1503336"/>
                  </a:lnTo>
                  <a:cubicBezTo>
                    <a:pt x="189601" y="1472339"/>
                    <a:pt x="168936" y="1441343"/>
                    <a:pt x="199934" y="1410346"/>
                  </a:cubicBezTo>
                  <a:cubicBezTo>
                    <a:pt x="226276" y="1384004"/>
                    <a:pt x="292924" y="1348353"/>
                    <a:pt x="292924" y="1348353"/>
                  </a:cubicBezTo>
                  <a:cubicBezTo>
                    <a:pt x="298090" y="1322522"/>
                    <a:pt x="297522" y="1294842"/>
                    <a:pt x="308422" y="1270861"/>
                  </a:cubicBezTo>
                  <a:cubicBezTo>
                    <a:pt x="323837" y="1236947"/>
                    <a:pt x="370415" y="1177871"/>
                    <a:pt x="370415" y="1177871"/>
                  </a:cubicBezTo>
                  <a:cubicBezTo>
                    <a:pt x="365249" y="1146874"/>
                    <a:pt x="362539" y="1115367"/>
                    <a:pt x="354917" y="1084881"/>
                  </a:cubicBezTo>
                  <a:cubicBezTo>
                    <a:pt x="346993" y="1053183"/>
                    <a:pt x="323920" y="991892"/>
                    <a:pt x="323920" y="991892"/>
                  </a:cubicBezTo>
                  <a:cubicBezTo>
                    <a:pt x="329086" y="966061"/>
                    <a:pt x="324806" y="936318"/>
                    <a:pt x="339418" y="914400"/>
                  </a:cubicBezTo>
                  <a:cubicBezTo>
                    <a:pt x="348480" y="900807"/>
                    <a:pt x="374361" y="910454"/>
                    <a:pt x="385913" y="898902"/>
                  </a:cubicBezTo>
                  <a:cubicBezTo>
                    <a:pt x="468574" y="816243"/>
                    <a:pt x="323918" y="878239"/>
                    <a:pt x="447907" y="836908"/>
                  </a:cubicBezTo>
                  <a:cubicBezTo>
                    <a:pt x="475859" y="808956"/>
                    <a:pt x="496040" y="774915"/>
                    <a:pt x="540896" y="774915"/>
                  </a:cubicBezTo>
                  <a:cubicBezTo>
                    <a:pt x="564316" y="774915"/>
                    <a:pt x="690471" y="819607"/>
                    <a:pt x="695879" y="821410"/>
                  </a:cubicBezTo>
                  <a:lnTo>
                    <a:pt x="788869" y="852407"/>
                  </a:lnTo>
                  <a:cubicBezTo>
                    <a:pt x="806540" y="858297"/>
                    <a:pt x="821055" y="871479"/>
                    <a:pt x="835364" y="883403"/>
                  </a:cubicBezTo>
                  <a:cubicBezTo>
                    <a:pt x="852202" y="897434"/>
                    <a:pt x="866361" y="914400"/>
                    <a:pt x="881859" y="929898"/>
                  </a:cubicBezTo>
                  <a:cubicBezTo>
                    <a:pt x="887025" y="945396"/>
                    <a:pt x="885805" y="964841"/>
                    <a:pt x="897357" y="976393"/>
                  </a:cubicBezTo>
                  <a:cubicBezTo>
                    <a:pt x="928354" y="1007391"/>
                    <a:pt x="959350" y="986726"/>
                    <a:pt x="990347" y="976393"/>
                  </a:cubicBezTo>
                  <a:cubicBezTo>
                    <a:pt x="995513" y="960895"/>
                    <a:pt x="994294" y="941450"/>
                    <a:pt x="1005846" y="929898"/>
                  </a:cubicBezTo>
                  <a:cubicBezTo>
                    <a:pt x="1032188" y="903556"/>
                    <a:pt x="1098835" y="867905"/>
                    <a:pt x="1098835" y="867905"/>
                  </a:cubicBezTo>
                  <a:cubicBezTo>
                    <a:pt x="1109167" y="836908"/>
                    <a:pt x="1121908" y="806613"/>
                    <a:pt x="1129832" y="774915"/>
                  </a:cubicBezTo>
                  <a:cubicBezTo>
                    <a:pt x="1134998" y="754251"/>
                    <a:pt x="1139209" y="733324"/>
                    <a:pt x="1145330" y="712922"/>
                  </a:cubicBezTo>
                  <a:cubicBezTo>
                    <a:pt x="1154719" y="681627"/>
                    <a:pt x="1176327" y="619932"/>
                    <a:pt x="1176327" y="619932"/>
                  </a:cubicBezTo>
                  <a:cubicBezTo>
                    <a:pt x="1144861" y="399665"/>
                    <a:pt x="1201592" y="565752"/>
                    <a:pt x="1114334" y="495946"/>
                  </a:cubicBezTo>
                  <a:cubicBezTo>
                    <a:pt x="1099789" y="484310"/>
                    <a:pt x="1099132" y="459323"/>
                    <a:pt x="1083337" y="449451"/>
                  </a:cubicBezTo>
                  <a:cubicBezTo>
                    <a:pt x="1055630" y="432134"/>
                    <a:pt x="1021344" y="428786"/>
                    <a:pt x="990347" y="418454"/>
                  </a:cubicBezTo>
                  <a:lnTo>
                    <a:pt x="943852" y="402956"/>
                  </a:lnTo>
                  <a:cubicBezTo>
                    <a:pt x="928354" y="392624"/>
                    <a:pt x="901010" y="390224"/>
                    <a:pt x="897357" y="371959"/>
                  </a:cubicBezTo>
                  <a:cubicBezTo>
                    <a:pt x="887164" y="320992"/>
                    <a:pt x="970897" y="314828"/>
                    <a:pt x="990347" y="309966"/>
                  </a:cubicBezTo>
                  <a:cubicBezTo>
                    <a:pt x="1024611" y="207174"/>
                    <a:pt x="967100" y="240223"/>
                    <a:pt x="990347" y="216976"/>
                  </a:cubicBezTo>
                  <a:close/>
                </a:path>
              </a:pathLst>
            </a:cu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Book Antiqua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20224" y="2955010"/>
              <a:ext cx="313553" cy="181209"/>
            </a:xfrm>
            <a:custGeom>
              <a:avLst/>
              <a:gdLst>
                <a:gd name="connsiteX0" fmla="*/ 20400 w 313553"/>
                <a:gd name="connsiteY0" fmla="*/ 5166 h 181209"/>
                <a:gd name="connsiteX1" fmla="*/ 35898 w 313553"/>
                <a:gd name="connsiteY1" fmla="*/ 82658 h 181209"/>
                <a:gd name="connsiteX2" fmla="*/ 128888 w 313553"/>
                <a:gd name="connsiteY2" fmla="*/ 113654 h 181209"/>
                <a:gd name="connsiteX3" fmla="*/ 299369 w 313553"/>
                <a:gd name="connsiteY3" fmla="*/ 129153 h 181209"/>
                <a:gd name="connsiteX4" fmla="*/ 283871 w 313553"/>
                <a:gd name="connsiteY4" fmla="*/ 82658 h 181209"/>
                <a:gd name="connsiteX5" fmla="*/ 237376 w 313553"/>
                <a:gd name="connsiteY5" fmla="*/ 67159 h 181209"/>
                <a:gd name="connsiteX6" fmla="*/ 97891 w 313553"/>
                <a:gd name="connsiteY6" fmla="*/ 51661 h 181209"/>
                <a:gd name="connsiteX7" fmla="*/ 20400 w 313553"/>
                <a:gd name="connsiteY7" fmla="*/ 5166 h 18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3553" h="181209">
                  <a:moveTo>
                    <a:pt x="20400" y="5166"/>
                  </a:moveTo>
                  <a:cubicBezTo>
                    <a:pt x="10068" y="10332"/>
                    <a:pt x="17271" y="64031"/>
                    <a:pt x="35898" y="82658"/>
                  </a:cubicBezTo>
                  <a:cubicBezTo>
                    <a:pt x="59002" y="105762"/>
                    <a:pt x="128888" y="113654"/>
                    <a:pt x="128888" y="113654"/>
                  </a:cubicBezTo>
                  <a:cubicBezTo>
                    <a:pt x="187064" y="152438"/>
                    <a:pt x="208271" y="181209"/>
                    <a:pt x="299369" y="129153"/>
                  </a:cubicBezTo>
                  <a:cubicBezTo>
                    <a:pt x="313553" y="121048"/>
                    <a:pt x="295423" y="94210"/>
                    <a:pt x="283871" y="82658"/>
                  </a:cubicBezTo>
                  <a:cubicBezTo>
                    <a:pt x="272319" y="71106"/>
                    <a:pt x="253490" y="69845"/>
                    <a:pt x="237376" y="67159"/>
                  </a:cubicBezTo>
                  <a:cubicBezTo>
                    <a:pt x="191231" y="59468"/>
                    <a:pt x="144386" y="56827"/>
                    <a:pt x="97891" y="51661"/>
                  </a:cubicBezTo>
                  <a:cubicBezTo>
                    <a:pt x="0" y="19031"/>
                    <a:pt x="30732" y="0"/>
                    <a:pt x="20400" y="51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Book Antiqua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69044" y="1875295"/>
              <a:ext cx="247973" cy="185980"/>
            </a:xfrm>
            <a:custGeom>
              <a:avLst/>
              <a:gdLst>
                <a:gd name="connsiteX0" fmla="*/ 0 w 247973"/>
                <a:gd name="connsiteY0" fmla="*/ 0 h 185980"/>
                <a:gd name="connsiteX1" fmla="*/ 92990 w 247973"/>
                <a:gd name="connsiteY1" fmla="*/ 15498 h 185980"/>
                <a:gd name="connsiteX2" fmla="*/ 185980 w 247973"/>
                <a:gd name="connsiteY2" fmla="*/ 46495 h 185980"/>
                <a:gd name="connsiteX3" fmla="*/ 247973 w 247973"/>
                <a:gd name="connsiteY3" fmla="*/ 139485 h 185980"/>
                <a:gd name="connsiteX4" fmla="*/ 232475 w 247973"/>
                <a:gd name="connsiteY4" fmla="*/ 185980 h 185980"/>
                <a:gd name="connsiteX5" fmla="*/ 108488 w 247973"/>
                <a:gd name="connsiteY5" fmla="*/ 77491 h 185980"/>
                <a:gd name="connsiteX6" fmla="*/ 61993 w 247973"/>
                <a:gd name="connsiteY6" fmla="*/ 61993 h 185980"/>
                <a:gd name="connsiteX7" fmla="*/ 0 w 247973"/>
                <a:gd name="connsiteY7" fmla="*/ 0 h 18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973" h="185980">
                  <a:moveTo>
                    <a:pt x="0" y="0"/>
                  </a:moveTo>
                  <a:cubicBezTo>
                    <a:pt x="30997" y="5166"/>
                    <a:pt x="62504" y="7877"/>
                    <a:pt x="92990" y="15498"/>
                  </a:cubicBezTo>
                  <a:cubicBezTo>
                    <a:pt x="124688" y="23422"/>
                    <a:pt x="185980" y="46495"/>
                    <a:pt x="185980" y="46495"/>
                  </a:cubicBezTo>
                  <a:cubicBezTo>
                    <a:pt x="213935" y="74450"/>
                    <a:pt x="247973" y="94626"/>
                    <a:pt x="247973" y="139485"/>
                  </a:cubicBezTo>
                  <a:cubicBezTo>
                    <a:pt x="247973" y="155822"/>
                    <a:pt x="237641" y="170482"/>
                    <a:pt x="232475" y="185980"/>
                  </a:cubicBezTo>
                  <a:cubicBezTo>
                    <a:pt x="153619" y="67697"/>
                    <a:pt x="209508" y="106354"/>
                    <a:pt x="108488" y="77491"/>
                  </a:cubicBezTo>
                  <a:cubicBezTo>
                    <a:pt x="92780" y="73003"/>
                    <a:pt x="77491" y="67159"/>
                    <a:pt x="61993" y="61993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Book Antiqua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832785" y="2443563"/>
              <a:ext cx="66625" cy="160152"/>
            </a:xfrm>
            <a:custGeom>
              <a:avLst/>
              <a:gdLst>
                <a:gd name="connsiteX0" fmla="*/ 33683 w 66625"/>
                <a:gd name="connsiteY0" fmla="*/ 5169 h 160152"/>
                <a:gd name="connsiteX1" fmla="*/ 64679 w 66625"/>
                <a:gd name="connsiteY1" fmla="*/ 51664 h 160152"/>
                <a:gd name="connsiteX2" fmla="*/ 33683 w 66625"/>
                <a:gd name="connsiteY2" fmla="*/ 160152 h 160152"/>
                <a:gd name="connsiteX3" fmla="*/ 2686 w 66625"/>
                <a:gd name="connsiteY3" fmla="*/ 113657 h 160152"/>
                <a:gd name="connsiteX4" fmla="*/ 18184 w 66625"/>
                <a:gd name="connsiteY4" fmla="*/ 67162 h 160152"/>
                <a:gd name="connsiteX5" fmla="*/ 33683 w 66625"/>
                <a:gd name="connsiteY5" fmla="*/ 5169 h 16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625" h="160152">
                  <a:moveTo>
                    <a:pt x="33683" y="5169"/>
                  </a:moveTo>
                  <a:cubicBezTo>
                    <a:pt x="41432" y="2586"/>
                    <a:pt x="62045" y="33225"/>
                    <a:pt x="64679" y="51664"/>
                  </a:cubicBezTo>
                  <a:cubicBezTo>
                    <a:pt x="66625" y="65286"/>
                    <a:pt x="39499" y="142704"/>
                    <a:pt x="33683" y="160152"/>
                  </a:cubicBezTo>
                  <a:cubicBezTo>
                    <a:pt x="23351" y="144654"/>
                    <a:pt x="5748" y="132030"/>
                    <a:pt x="2686" y="113657"/>
                  </a:cubicBezTo>
                  <a:cubicBezTo>
                    <a:pt x="0" y="97543"/>
                    <a:pt x="13696" y="82870"/>
                    <a:pt x="18184" y="67162"/>
                  </a:cubicBezTo>
                  <a:cubicBezTo>
                    <a:pt x="37374" y="0"/>
                    <a:pt x="25934" y="7752"/>
                    <a:pt x="33683" y="5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Book Antiqua"/>
              </a:endParaRPr>
            </a:p>
          </p:txBody>
        </p:sp>
      </p:grpSp>
      <p:sp>
        <p:nvSpPr>
          <p:cNvPr id="20" name="Title 19"/>
          <p:cNvSpPr txBox="1">
            <a:spLocks noGrp="1"/>
          </p:cNvSpPr>
          <p:nvPr>
            <p:ph type="title"/>
          </p:nvPr>
        </p:nvSpPr>
        <p:spPr>
          <a:xfrm>
            <a:off x="684368" y="355741"/>
            <a:ext cx="792877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Fareham Deanery 2030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396552" y="3356992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St John </a:t>
            </a:r>
          </a:p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the Baptist</a:t>
            </a:r>
          </a:p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Locks Heath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5433" y="464046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St Mary </a:t>
            </a:r>
          </a:p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Hook with Warsash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5976" y="1124746"/>
            <a:ext cx="37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Holy Trinity w</a:t>
            </a: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 St Columba Fareham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6447" y="551681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St Peter Titchfield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94085" y="586354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Crofton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62237" y="5806127"/>
            <a:ext cx="3419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St John the Evangelist</a:t>
            </a:r>
          </a:p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Fareham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77668" y="3153162"/>
            <a:ext cx="320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Saint Peter &amp; Saint Paul Fareham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79296" y="4293098"/>
            <a:ext cx="17647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St </a:t>
            </a:r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Mary</a:t>
            </a: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 Portchester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496" y="231420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St Paul </a:t>
            </a:r>
          </a:p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Sarisbury Green</a:t>
            </a:r>
          </a:p>
        </p:txBody>
      </p:sp>
      <p:cxnSp>
        <p:nvCxnSpPr>
          <p:cNvPr id="35" name="Straight Arrow Connector 34"/>
          <p:cNvCxnSpPr>
            <a:cxnSpLocks/>
          </p:cNvCxnSpPr>
          <p:nvPr/>
        </p:nvCxnSpPr>
        <p:spPr>
          <a:xfrm flipH="1" flipV="1">
            <a:off x="5496597" y="4231102"/>
            <a:ext cx="873423" cy="164465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619672" y="3573016"/>
            <a:ext cx="1728192" cy="504056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3408" y="123323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Whiteley Parish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5220072" y="4149080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40" name="5-Point Star 39"/>
          <p:cNvSpPr/>
          <p:nvPr/>
        </p:nvSpPr>
        <p:spPr>
          <a:xfrm>
            <a:off x="2483768" y="4293096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41" name="5-Point Star 40"/>
          <p:cNvSpPr/>
          <p:nvPr/>
        </p:nvSpPr>
        <p:spPr>
          <a:xfrm>
            <a:off x="4427984" y="4581128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42" name="5-Point Star 41"/>
          <p:cNvSpPr/>
          <p:nvPr/>
        </p:nvSpPr>
        <p:spPr>
          <a:xfrm>
            <a:off x="2411760" y="3068960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43" name="5-Point Star 42"/>
          <p:cNvSpPr/>
          <p:nvPr/>
        </p:nvSpPr>
        <p:spPr>
          <a:xfrm>
            <a:off x="4860032" y="4941168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44" name="5-Point Star 43"/>
          <p:cNvSpPr/>
          <p:nvPr/>
        </p:nvSpPr>
        <p:spPr>
          <a:xfrm>
            <a:off x="3275856" y="3356992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45" name="5-Point Star 44"/>
          <p:cNvSpPr/>
          <p:nvPr/>
        </p:nvSpPr>
        <p:spPr>
          <a:xfrm>
            <a:off x="4427984" y="3717032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46" name="5-Point Star 45"/>
          <p:cNvSpPr/>
          <p:nvPr/>
        </p:nvSpPr>
        <p:spPr>
          <a:xfrm>
            <a:off x="3851920" y="4005064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47" name="5-Point Star 46"/>
          <p:cNvSpPr/>
          <p:nvPr/>
        </p:nvSpPr>
        <p:spPr>
          <a:xfrm>
            <a:off x="5313784" y="3815568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49" name="5-Point Star 48"/>
          <p:cNvSpPr/>
          <p:nvPr/>
        </p:nvSpPr>
        <p:spPr>
          <a:xfrm>
            <a:off x="5724128" y="3645024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50" name="5-Point Star 49"/>
          <p:cNvSpPr/>
          <p:nvPr/>
        </p:nvSpPr>
        <p:spPr>
          <a:xfrm>
            <a:off x="7092280" y="5085184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52" name="5-Point Star 51"/>
          <p:cNvSpPr/>
          <p:nvPr/>
        </p:nvSpPr>
        <p:spPr>
          <a:xfrm>
            <a:off x="3563888" y="2420888"/>
            <a:ext cx="288032" cy="288032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949251" y="2204982"/>
            <a:ext cx="1779885" cy="10462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19664" y="177281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Welborne </a:t>
            </a:r>
            <a:b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</a:br>
            <a:r>
              <a:rPr lang="en-GB" sz="2400" b="1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+ further 11,000 </a:t>
            </a:r>
          </a:p>
          <a:p>
            <a:pPr algn="ctr"/>
            <a:r>
              <a:rPr lang="en-GB" sz="2400" b="1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by 2045</a:t>
            </a:r>
          </a:p>
        </p:txBody>
      </p:sp>
      <p:cxnSp>
        <p:nvCxnSpPr>
          <p:cNvPr id="61" name="Straight Arrow Connector 60"/>
          <p:cNvCxnSpPr>
            <a:cxnSpLocks/>
          </p:cNvCxnSpPr>
          <p:nvPr/>
        </p:nvCxnSpPr>
        <p:spPr>
          <a:xfrm flipH="1">
            <a:off x="6126386" y="2009274"/>
            <a:ext cx="743646" cy="506873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579103" y="1388256"/>
            <a:ext cx="1553746" cy="176746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pic>
        <p:nvPicPr>
          <p:cNvPr id="13314" name="Picture 1" descr="Fareham Deanery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2"/>
            <a:ext cx="21383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3626572" y="237299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Book Antiqua"/>
              </a:rPr>
              <a:t>C 16000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0" y="6334780"/>
            <a:ext cx="2146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??? stipends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811340" y="6325205"/>
            <a:ext cx="4176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2030 Projection c 125,000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78161" y="2613005"/>
            <a:ext cx="1723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Book Antiqua"/>
              </a:rPr>
              <a:t>4000–4500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5815210" y="2401519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55" name="5-Point Star 43">
            <a:extLst>
              <a:ext uri="{FF2B5EF4-FFF2-40B4-BE49-F238E27FC236}">
                <a16:creationId xmlns:a16="http://schemas.microsoft.com/office/drawing/2014/main" id="{DCB6BC60-A0C2-47A8-97F9-00C090CDD338}"/>
              </a:ext>
            </a:extLst>
          </p:cNvPr>
          <p:cNvSpPr/>
          <p:nvPr/>
        </p:nvSpPr>
        <p:spPr>
          <a:xfrm>
            <a:off x="3977654" y="1865644"/>
            <a:ext cx="288032" cy="288032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Book Antiqua"/>
            </a:endParaRP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3152391" y="1443639"/>
            <a:ext cx="1018467" cy="31687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H="1">
            <a:off x="4788024" y="1793077"/>
            <a:ext cx="593553" cy="20679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0B999-2261-6FED-E77B-295CB673C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68441"/>
            <a:ext cx="8229600" cy="1143000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Fareham Deanery Road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06C3-5300-3CDD-B61C-B9A2A272A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11441"/>
            <a:ext cx="8458200" cy="4709160"/>
          </a:xfrm>
        </p:spPr>
        <p:txBody>
          <a:bodyPr>
            <a:noAutofit/>
          </a:bodyPr>
          <a:lstStyle/>
          <a:p>
            <a:r>
              <a:rPr lang="en-GB" sz="3400" u="sng" dirty="0"/>
              <a:t>Aim:</a:t>
            </a:r>
            <a:r>
              <a:rPr lang="en-GB" sz="3400" dirty="0"/>
              <a:t> A network of strong, growing and ‘enabled’ churches in collaborative relationships</a:t>
            </a:r>
          </a:p>
          <a:p>
            <a:r>
              <a:rPr lang="en-GB" sz="3400" dirty="0"/>
              <a:t>Sections, </a:t>
            </a:r>
            <a:r>
              <a:rPr lang="en-GB" sz="3400" dirty="0" err="1"/>
              <a:t>inc</a:t>
            </a:r>
            <a:r>
              <a:rPr lang="en-GB" sz="3400" dirty="0"/>
              <a:t> new resource needs, on:</a:t>
            </a:r>
          </a:p>
          <a:p>
            <a:pPr lvl="1"/>
            <a:r>
              <a:rPr lang="en-GB" sz="3400" dirty="0"/>
              <a:t>Deanery processes, </a:t>
            </a:r>
            <a:r>
              <a:rPr lang="en-GB" sz="3400" dirty="0" err="1"/>
              <a:t>inc</a:t>
            </a:r>
            <a:r>
              <a:rPr lang="en-GB" sz="3400" dirty="0"/>
              <a:t> Pray &amp; Plan</a:t>
            </a:r>
          </a:p>
          <a:p>
            <a:pPr lvl="1"/>
            <a:r>
              <a:rPr lang="en-GB" sz="3400" dirty="0"/>
              <a:t>Children, young people, young adults</a:t>
            </a:r>
          </a:p>
          <a:p>
            <a:pPr lvl="1"/>
            <a:r>
              <a:rPr lang="en-GB" sz="3400" dirty="0"/>
              <a:t>Anna Chaplaincy</a:t>
            </a:r>
          </a:p>
          <a:p>
            <a:pPr lvl="1"/>
            <a:r>
              <a:rPr lang="en-GB" sz="3400" dirty="0" err="1"/>
              <a:t>Live|Pray|Serve</a:t>
            </a:r>
            <a:r>
              <a:rPr lang="en-GB" sz="3400" dirty="0"/>
              <a:t> areas</a:t>
            </a:r>
          </a:p>
          <a:p>
            <a:pPr lvl="1"/>
            <a:r>
              <a:rPr lang="en-GB" sz="3400" dirty="0"/>
              <a:t>Longer term - Welborne</a:t>
            </a:r>
          </a:p>
        </p:txBody>
      </p:sp>
    </p:spTree>
    <p:extLst>
      <p:ext uri="{BB962C8B-B14F-4D97-AF65-F5344CB8AC3E}">
        <p14:creationId xmlns:p14="http://schemas.microsoft.com/office/powerpoint/2010/main" val="61405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06C3-5300-3CDD-B61C-B9A2A272A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311440"/>
            <a:ext cx="8722895" cy="5378119"/>
          </a:xfrm>
        </p:spPr>
        <p:txBody>
          <a:bodyPr>
            <a:normAutofit fontScale="92500"/>
          </a:bodyPr>
          <a:lstStyle/>
          <a:p>
            <a:r>
              <a:rPr lang="en-GB" sz="3600" dirty="0"/>
              <a:t>Collaborative Arrangements </a:t>
            </a:r>
          </a:p>
          <a:p>
            <a:pPr lvl="1"/>
            <a:r>
              <a:rPr lang="en-GB" sz="3200" dirty="0"/>
              <a:t>Covenanted </a:t>
            </a:r>
            <a:r>
              <a:rPr lang="en-GB" sz="3600" dirty="0"/>
              <a:t>Partnership</a:t>
            </a:r>
          </a:p>
          <a:p>
            <a:pPr lvl="1"/>
            <a:r>
              <a:rPr lang="en-GB" sz="3600" dirty="0"/>
              <a:t>Network Connection</a:t>
            </a:r>
          </a:p>
          <a:p>
            <a:pPr lvl="1"/>
            <a:r>
              <a:rPr lang="en-GB" sz="3600" dirty="0"/>
              <a:t>Collaboration within ecumenical structure</a:t>
            </a:r>
          </a:p>
          <a:p>
            <a:pPr lvl="1"/>
            <a:r>
              <a:rPr lang="en-GB" sz="3600" dirty="0"/>
              <a:t>Contributing Parish</a:t>
            </a:r>
          </a:p>
          <a:p>
            <a:r>
              <a:rPr lang="en-GB" sz="3600" dirty="0"/>
              <a:t>Road Map dates to 2024: adaptable beyond</a:t>
            </a:r>
          </a:p>
          <a:p>
            <a:r>
              <a:rPr lang="en-GB" sz="3600" dirty="0"/>
              <a:t>Longer term requirements to provide for significant population growth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356769-073A-6C3E-0CD9-F19DAEF76B07}"/>
              </a:ext>
            </a:extLst>
          </p:cNvPr>
          <p:cNvSpPr txBox="1">
            <a:spLocks/>
          </p:cNvSpPr>
          <p:nvPr/>
        </p:nvSpPr>
        <p:spPr>
          <a:xfrm>
            <a:off x="342900" y="168441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Fareham Deanery Road Map</a:t>
            </a: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769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150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Book Antiqua</vt:lpstr>
      <vt:lpstr>Lucida Sans</vt:lpstr>
      <vt:lpstr>Wingdings</vt:lpstr>
      <vt:lpstr>Wingdings 2</vt:lpstr>
      <vt:lpstr>Wingdings 3</vt:lpstr>
      <vt:lpstr>Apex</vt:lpstr>
      <vt:lpstr>         Fareham Deanery 2030</vt:lpstr>
      <vt:lpstr>Fareham Deanery Road Map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Michael Terry</dc:creator>
  <cp:lastModifiedBy>Portsmouth Executive Assistant 2</cp:lastModifiedBy>
  <cp:revision>11</cp:revision>
  <dcterms:created xsi:type="dcterms:W3CDTF">2023-02-13T19:02:37Z</dcterms:created>
  <dcterms:modified xsi:type="dcterms:W3CDTF">2023-02-21T11:34:12Z</dcterms:modified>
</cp:coreProperties>
</file>