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31BE-D2CF-4594-9A48-9DAA4686B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2DDF1-0C4E-48BC-858D-FA6C3A1A9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F35FE-6331-4EE3-95FE-035BA0E5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B6D0-9DBE-4EC4-9494-F09620D8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B40CC-B021-4C85-BF59-04B93C1F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84E4B-8E4B-4519-AC96-23E27D33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28E9E-E128-407A-8EBD-4E4E99BC9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A826F-AFEA-42B1-A0FF-33EBAAF6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D69BB-4163-44D3-A0D0-78C5FFCC9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29D77-8E1E-4143-A3D0-E1494F3E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0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7C2D5A-A197-4305-B80E-FED32B4AFF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BF208-E35B-4779-91BD-D3D94232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C5D3B-E1F6-485A-8789-1ABC80EE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64434-44DA-4BF6-A543-6A183E43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9EAC5-3C9F-46A3-9A15-8AE2668B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9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6E94-26FB-40B8-A4F3-257AFA56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45263-F513-4DA1-8E07-DE591D7D8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ACE41-9E84-4B37-B1C0-5ECD8856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38E2C-BA95-4CB8-9D47-6FC92C94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4C4E1-DF67-4269-8FC7-6A74AC30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3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54CC-BAC5-4B0C-9812-0C6B85A4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EC83E-9D26-4E32-984D-37D380388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5FA4B-3725-4D48-B6C0-701A43EF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02575-B517-4E41-9C67-BF2FD075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80910-C3AB-4A77-A710-57A92AE6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C9B5-0AFA-4CEC-8195-193E97E4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F333F-AB23-4230-AB0C-2825A1588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B5C0D-0514-4B36-91A1-C28133BA4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482CB-2CB0-4BAD-B1E4-A28FDE73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713F9-F500-4DE9-9B5D-A1E71199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20618-4C6A-4E9C-BEA6-6A059132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0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7EAB-C3ED-4DE8-BFCE-38EAFB0B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64E0F-DD98-4751-B9FC-14AF938E8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DAD46-3A05-4EAF-AAE9-A4E4F06A6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1E74D-4BD6-491D-8D6C-CC29049BC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D4E8F-1C94-4405-A289-680D46FB7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559C9-9E23-4BD9-8172-04E45CEB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51607F-6056-4B41-B648-E269AC62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CD7A5-0735-4CA9-979F-4AEFC2487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9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BA02-DC64-4DEA-A1D1-DBAF086D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BE884-1430-4CDD-B611-BA73100E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9CC4C-0F4D-4DBB-93F3-1CC4FCE1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B11CB-97EA-4D49-A798-A77D47BC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3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648B8-C398-42A9-AF60-F53E4784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30216-C4E0-44EE-A983-41FD2F3C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4CAB0-BBDA-48BA-8714-C41BAD1F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3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CFA5-1047-4D83-8DAC-8A16E89E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64A01-29A5-443A-979D-3D4BA5ACE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5FD93-65C8-44AB-BEA2-54C278C73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7CF95-477C-4788-9121-7B0F957D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8BF00-5C5A-4268-9BE9-E269BE80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59944-813F-4417-9783-B0AC1AA1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7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3B82F-95A5-40DD-AB21-86220724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01C6F-2D1C-4A4D-8E9E-07AD92F8D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9E2A9-40CD-4744-9851-E0AB80DF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316BE-3B8D-473B-A61F-75FD4BC6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E240-8161-4F8A-8180-7E24C342FDF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C592A-1E34-484E-BCA9-68CA7C8F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9D105-C621-48CA-9ADB-C8515E35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5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E68137-C249-428D-B089-C8DD83D1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11722-C81E-4B0D-BE77-007A0753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5B8F8-6883-45A0-B858-90378E691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9E240-8161-4F8A-8180-7E24C342FDFF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C1E66-C5C2-4F8C-9955-954CEA7F2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A66D9-F8BF-4F0B-A780-209FE1CA9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BA1AF-5473-440B-A3A1-DEFE6CF6C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8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HiW5ndFNQQ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A7363C-5619-4624-A6B6-FD96F421A7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9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7958B4-AFF7-4239-A627-EA10E8D7C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97805" cy="6857999"/>
          </a:xfrm>
          <a:prstGeom prst="rect">
            <a:avLst/>
          </a:prstGeom>
        </p:spPr>
      </p:pic>
      <p:pic>
        <p:nvPicPr>
          <p:cNvPr id="4" name="Online Media 3" title="Silly Billy by Anthony Browne, read by Ruth Merttens | Storytelling from Hamilton Trust">
            <a:hlinkClick r:id="" action="ppaction://media"/>
            <a:extLst>
              <a:ext uri="{FF2B5EF4-FFF2-40B4-BE49-F238E27FC236}">
                <a16:creationId xmlns:a16="http://schemas.microsoft.com/office/drawing/2014/main" id="{B713552A-E69F-4391-9A5F-9D736B5D38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09164" y="731981"/>
            <a:ext cx="3970519" cy="29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672E60-AAFE-4009-9ADC-0FC36DC37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36" y="0"/>
            <a:ext cx="12261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0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5F7FA1-1D47-4B95-9BB9-E531C065C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42" y="0"/>
            <a:ext cx="1155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7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10D8D2-8D75-442F-8F0D-BC7B6213C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779" y="0"/>
            <a:ext cx="4834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5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5F674-02EF-403F-8406-948134D3D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1" y="1337"/>
            <a:ext cx="10294186" cy="68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3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9A3B16-59A3-48E7-BE64-2AB778697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56" y="0"/>
            <a:ext cx="92014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9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Kelly</dc:creator>
  <cp:lastModifiedBy>Robert Sanders</cp:lastModifiedBy>
  <cp:revision>13</cp:revision>
  <dcterms:created xsi:type="dcterms:W3CDTF">2020-09-28T10:34:06Z</dcterms:created>
  <dcterms:modified xsi:type="dcterms:W3CDTF">2021-04-21T08:43:19Z</dcterms:modified>
</cp:coreProperties>
</file>