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95" r:id="rId2"/>
    <p:sldId id="288" r:id="rId3"/>
    <p:sldId id="292" r:id="rId4"/>
    <p:sldId id="294" r:id="rId5"/>
    <p:sldId id="283"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8E8B95-E11C-4295-BA58-8993F6B442DD}" v="362" dt="2023-02-28T17:42:59.8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79177" autoAdjust="0"/>
  </p:normalViewPr>
  <p:slideViewPr>
    <p:cSldViewPr snapToGrid="0" snapToObjects="1">
      <p:cViewPr varScale="1">
        <p:scale>
          <a:sx n="87" d="100"/>
          <a:sy n="87" d="100"/>
        </p:scale>
        <p:origin x="151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da Leary" userId="3d0416bb-bdde-4434-a704-15832c109b51" providerId="ADAL" clId="{448E8B95-E11C-4295-BA58-8993F6B442DD}"/>
    <pc:docChg chg="undo custSel addSld delSld modSld sldOrd">
      <pc:chgData name="Vanda Leary" userId="3d0416bb-bdde-4434-a704-15832c109b51" providerId="ADAL" clId="{448E8B95-E11C-4295-BA58-8993F6B442DD}" dt="2023-02-28T17:42:49.923" v="5948" actId="20577"/>
      <pc:docMkLst>
        <pc:docMk/>
      </pc:docMkLst>
      <pc:sldChg chg="modSp del mod">
        <pc:chgData name="Vanda Leary" userId="3d0416bb-bdde-4434-a704-15832c109b51" providerId="ADAL" clId="{448E8B95-E11C-4295-BA58-8993F6B442DD}" dt="2023-02-27T20:15:43.681" v="3415" actId="2696"/>
        <pc:sldMkLst>
          <pc:docMk/>
          <pc:sldMk cId="1470885020" sldId="256"/>
        </pc:sldMkLst>
        <pc:spChg chg="mod">
          <ac:chgData name="Vanda Leary" userId="3d0416bb-bdde-4434-a704-15832c109b51" providerId="ADAL" clId="{448E8B95-E11C-4295-BA58-8993F6B442DD}" dt="2023-02-27T19:44:10.223" v="2309" actId="255"/>
          <ac:spMkLst>
            <pc:docMk/>
            <pc:sldMk cId="1470885020" sldId="256"/>
            <ac:spMk id="2" creationId="{DEC73CF7-209C-F246-A9B7-6C6EA7689CA9}"/>
          </ac:spMkLst>
        </pc:spChg>
        <pc:spChg chg="mod">
          <ac:chgData name="Vanda Leary" userId="3d0416bb-bdde-4434-a704-15832c109b51" providerId="ADAL" clId="{448E8B95-E11C-4295-BA58-8993F6B442DD}" dt="2023-02-27T17:09:28.015" v="38" actId="20577"/>
          <ac:spMkLst>
            <pc:docMk/>
            <pc:sldMk cId="1470885020" sldId="256"/>
            <ac:spMk id="3" creationId="{94FE45FE-B849-E345-80AD-40C084EA21F3}"/>
          </ac:spMkLst>
        </pc:spChg>
      </pc:sldChg>
      <pc:sldChg chg="addSp delSp modSp del mod modNotesTx">
        <pc:chgData name="Vanda Leary" userId="3d0416bb-bdde-4434-a704-15832c109b51" providerId="ADAL" clId="{448E8B95-E11C-4295-BA58-8993F6B442DD}" dt="2023-02-28T17:40:05.456" v="5851" actId="2696"/>
        <pc:sldMkLst>
          <pc:docMk/>
          <pc:sldMk cId="3788905353" sldId="276"/>
        </pc:sldMkLst>
        <pc:spChg chg="mod ord">
          <ac:chgData name="Vanda Leary" userId="3d0416bb-bdde-4434-a704-15832c109b51" providerId="ADAL" clId="{448E8B95-E11C-4295-BA58-8993F6B442DD}" dt="2023-02-27T18:02:36.038" v="443" actId="166"/>
          <ac:spMkLst>
            <pc:docMk/>
            <pc:sldMk cId="3788905353" sldId="276"/>
            <ac:spMk id="2" creationId="{AB2E3998-DAF5-DC42-B229-42303C18F66A}"/>
          </ac:spMkLst>
        </pc:spChg>
        <pc:spChg chg="mod ord">
          <ac:chgData name="Vanda Leary" userId="3d0416bb-bdde-4434-a704-15832c109b51" providerId="ADAL" clId="{448E8B95-E11C-4295-BA58-8993F6B442DD}" dt="2023-02-27T20:52:17.983" v="5760" actId="1076"/>
          <ac:spMkLst>
            <pc:docMk/>
            <pc:sldMk cId="3788905353" sldId="276"/>
            <ac:spMk id="3" creationId="{A3E76B74-FB21-EF9E-785B-3B56AEAE4C51}"/>
          </ac:spMkLst>
        </pc:spChg>
        <pc:spChg chg="add del mod">
          <ac:chgData name="Vanda Leary" userId="3d0416bb-bdde-4434-a704-15832c109b51" providerId="ADAL" clId="{448E8B95-E11C-4295-BA58-8993F6B442DD}" dt="2023-02-27T20:48:18.959" v="5730" actId="478"/>
          <ac:spMkLst>
            <pc:docMk/>
            <pc:sldMk cId="3788905353" sldId="276"/>
            <ac:spMk id="5" creationId="{C32C7DD9-7968-7054-6934-095ED2834A91}"/>
          </ac:spMkLst>
        </pc:spChg>
        <pc:spChg chg="add del mod">
          <ac:chgData name="Vanda Leary" userId="3d0416bb-bdde-4434-a704-15832c109b51" providerId="ADAL" clId="{448E8B95-E11C-4295-BA58-8993F6B442DD}" dt="2023-02-27T19:43:05.513" v="2218" actId="21"/>
          <ac:spMkLst>
            <pc:docMk/>
            <pc:sldMk cId="3788905353" sldId="276"/>
            <ac:spMk id="5" creationId="{D6E42DD4-8B80-D8BC-F139-F36DE1CC3D62}"/>
          </ac:spMkLst>
        </pc:spChg>
        <pc:spChg chg="add mod">
          <ac:chgData name="Vanda Leary" userId="3d0416bb-bdde-4434-a704-15832c109b51" providerId="ADAL" clId="{448E8B95-E11C-4295-BA58-8993F6B442DD}" dt="2023-02-27T19:46:05.416" v="2429" actId="14100"/>
          <ac:spMkLst>
            <pc:docMk/>
            <pc:sldMk cId="3788905353" sldId="276"/>
            <ac:spMk id="6" creationId="{FC5B2185-B288-8FF1-D85B-3780E7756025}"/>
          </ac:spMkLst>
        </pc:spChg>
        <pc:spChg chg="add mod">
          <ac:chgData name="Vanda Leary" userId="3d0416bb-bdde-4434-a704-15832c109b51" providerId="ADAL" clId="{448E8B95-E11C-4295-BA58-8993F6B442DD}" dt="2023-02-27T20:51:30.111" v="5757" actId="2085"/>
          <ac:spMkLst>
            <pc:docMk/>
            <pc:sldMk cId="3788905353" sldId="276"/>
            <ac:spMk id="7" creationId="{AD7FE454-938D-3F7C-BC8E-7F0950D31560}"/>
          </ac:spMkLst>
        </pc:spChg>
        <pc:grpChg chg="mod">
          <ac:chgData name="Vanda Leary" userId="3d0416bb-bdde-4434-a704-15832c109b51" providerId="ADAL" clId="{448E8B95-E11C-4295-BA58-8993F6B442DD}" dt="2023-02-27T20:50:28.382" v="5749" actId="1076"/>
          <ac:grpSpMkLst>
            <pc:docMk/>
            <pc:sldMk cId="3788905353" sldId="276"/>
            <ac:grpSpMk id="9" creationId="{957CA25A-F5ED-734D-BAC5-4ADD48A483F0}"/>
          </ac:grpSpMkLst>
        </pc:grpChg>
        <pc:picChg chg="mod">
          <ac:chgData name="Vanda Leary" userId="3d0416bb-bdde-4434-a704-15832c109b51" providerId="ADAL" clId="{448E8B95-E11C-4295-BA58-8993F6B442DD}" dt="2023-02-27T17:13:22.987" v="211" actId="14100"/>
          <ac:picMkLst>
            <pc:docMk/>
            <pc:sldMk cId="3788905353" sldId="276"/>
            <ac:picMk id="4" creationId="{F5287B1B-5263-0845-BA07-8A6A6A3D86CA}"/>
          </ac:picMkLst>
        </pc:picChg>
        <pc:inkChg chg="mod">
          <ac:chgData name="Vanda Leary" userId="3d0416bb-bdde-4434-a704-15832c109b51" providerId="ADAL" clId="{448E8B95-E11C-4295-BA58-8993F6B442DD}" dt="2023-02-27T20:48:03.840" v="5728" actId="1076"/>
          <ac:inkMkLst>
            <pc:docMk/>
            <pc:sldMk cId="3788905353" sldId="276"/>
            <ac:inkMk id="8" creationId="{F6DCE595-D305-DB48-936E-BA39CD6A2B0C}"/>
          </ac:inkMkLst>
        </pc:inkChg>
      </pc:sldChg>
      <pc:sldChg chg="del">
        <pc:chgData name="Vanda Leary" userId="3d0416bb-bdde-4434-a704-15832c109b51" providerId="ADAL" clId="{448E8B95-E11C-4295-BA58-8993F6B442DD}" dt="2023-02-27T17:11:09.339" v="68" actId="2696"/>
        <pc:sldMkLst>
          <pc:docMk/>
          <pc:sldMk cId="265819278" sldId="277"/>
        </pc:sldMkLst>
      </pc:sldChg>
      <pc:sldChg chg="addSp modSp del">
        <pc:chgData name="Vanda Leary" userId="3d0416bb-bdde-4434-a704-15832c109b51" providerId="ADAL" clId="{448E8B95-E11C-4295-BA58-8993F6B442DD}" dt="2023-02-27T17:13:28.994" v="214" actId="2696"/>
        <pc:sldMkLst>
          <pc:docMk/>
          <pc:sldMk cId="3640266774" sldId="281"/>
        </pc:sldMkLst>
        <pc:spChg chg="add mod">
          <ac:chgData name="Vanda Leary" userId="3d0416bb-bdde-4434-a704-15832c109b51" providerId="ADAL" clId="{448E8B95-E11C-4295-BA58-8993F6B442DD}" dt="2023-02-27T17:11:24.055" v="69" actId="571"/>
          <ac:spMkLst>
            <pc:docMk/>
            <pc:sldMk cId="3640266774" sldId="281"/>
            <ac:spMk id="3" creationId="{C4A57926-9379-AC9B-874A-712338658B4F}"/>
          </ac:spMkLst>
        </pc:spChg>
      </pc:sldChg>
      <pc:sldChg chg="modSp mod">
        <pc:chgData name="Vanda Leary" userId="3d0416bb-bdde-4434-a704-15832c109b51" providerId="ADAL" clId="{448E8B95-E11C-4295-BA58-8993F6B442DD}" dt="2023-02-27T20:29:28.685" v="5375" actId="5793"/>
        <pc:sldMkLst>
          <pc:docMk/>
          <pc:sldMk cId="2509643433" sldId="283"/>
        </pc:sldMkLst>
        <pc:spChg chg="mod">
          <ac:chgData name="Vanda Leary" userId="3d0416bb-bdde-4434-a704-15832c109b51" providerId="ADAL" clId="{448E8B95-E11C-4295-BA58-8993F6B442DD}" dt="2023-02-27T20:29:28.685" v="5375" actId="5793"/>
          <ac:spMkLst>
            <pc:docMk/>
            <pc:sldMk cId="2509643433" sldId="283"/>
            <ac:spMk id="3" creationId="{3B4E7545-908E-4BF5-8A49-D98563A1004D}"/>
          </ac:spMkLst>
        </pc:spChg>
      </pc:sldChg>
      <pc:sldChg chg="del">
        <pc:chgData name="Vanda Leary" userId="3d0416bb-bdde-4434-a704-15832c109b51" providerId="ADAL" clId="{448E8B95-E11C-4295-BA58-8993F6B442DD}" dt="2023-02-27T17:14:06.649" v="216" actId="2696"/>
        <pc:sldMkLst>
          <pc:docMk/>
          <pc:sldMk cId="767512935" sldId="284"/>
        </pc:sldMkLst>
      </pc:sldChg>
      <pc:sldChg chg="del">
        <pc:chgData name="Vanda Leary" userId="3d0416bb-bdde-4434-a704-15832c109b51" providerId="ADAL" clId="{448E8B95-E11C-4295-BA58-8993F6B442DD}" dt="2023-02-27T20:29:00.035" v="5321" actId="2696"/>
        <pc:sldMkLst>
          <pc:docMk/>
          <pc:sldMk cId="318676187" sldId="285"/>
        </pc:sldMkLst>
      </pc:sldChg>
      <pc:sldChg chg="del">
        <pc:chgData name="Vanda Leary" userId="3d0416bb-bdde-4434-a704-15832c109b51" providerId="ADAL" clId="{448E8B95-E11C-4295-BA58-8993F6B442DD}" dt="2023-02-27T17:13:49.513" v="215" actId="2696"/>
        <pc:sldMkLst>
          <pc:docMk/>
          <pc:sldMk cId="899937960" sldId="286"/>
        </pc:sldMkLst>
      </pc:sldChg>
      <pc:sldChg chg="addSp delSp modSp del mod">
        <pc:chgData name="Vanda Leary" userId="3d0416bb-bdde-4434-a704-15832c109b51" providerId="ADAL" clId="{448E8B95-E11C-4295-BA58-8993F6B442DD}" dt="2023-02-27T17:27:25.790" v="307" actId="2696"/>
        <pc:sldMkLst>
          <pc:docMk/>
          <pc:sldMk cId="2181630573" sldId="287"/>
        </pc:sldMkLst>
        <pc:graphicFrameChg chg="add del modGraphic">
          <ac:chgData name="Vanda Leary" userId="3d0416bb-bdde-4434-a704-15832c109b51" providerId="ADAL" clId="{448E8B95-E11C-4295-BA58-8993F6B442DD}" dt="2023-02-27T17:22:37.894" v="227" actId="478"/>
          <ac:graphicFrameMkLst>
            <pc:docMk/>
            <pc:sldMk cId="2181630573" sldId="287"/>
            <ac:graphicFrameMk id="3" creationId="{28608FFC-B4CC-E96F-4A09-D4693A801FC3}"/>
          </ac:graphicFrameMkLst>
        </pc:graphicFrameChg>
      </pc:sldChg>
      <pc:sldChg chg="addSp delSp modSp new mod modNotesTx">
        <pc:chgData name="Vanda Leary" userId="3d0416bb-bdde-4434-a704-15832c109b51" providerId="ADAL" clId="{448E8B95-E11C-4295-BA58-8993F6B442DD}" dt="2023-02-28T17:42:49.923" v="5948" actId="20577"/>
        <pc:sldMkLst>
          <pc:docMk/>
          <pc:sldMk cId="2053092612" sldId="288"/>
        </pc:sldMkLst>
        <pc:spChg chg="del">
          <ac:chgData name="Vanda Leary" userId="3d0416bb-bdde-4434-a704-15832c109b51" providerId="ADAL" clId="{448E8B95-E11C-4295-BA58-8993F6B442DD}" dt="2023-02-27T17:22:30.772" v="226" actId="1032"/>
          <ac:spMkLst>
            <pc:docMk/>
            <pc:sldMk cId="2053092612" sldId="288"/>
            <ac:spMk id="3" creationId="{A0A599C3-5838-0F7B-63F0-1022C1DAD183}"/>
          </ac:spMkLst>
        </pc:spChg>
        <pc:spChg chg="add del mod">
          <ac:chgData name="Vanda Leary" userId="3d0416bb-bdde-4434-a704-15832c109b51" providerId="ADAL" clId="{448E8B95-E11C-4295-BA58-8993F6B442DD}" dt="2023-02-27T18:07:33.548" v="706" actId="478"/>
          <ac:spMkLst>
            <pc:docMk/>
            <pc:sldMk cId="2053092612" sldId="288"/>
            <ac:spMk id="5" creationId="{DAD8F487-FFA8-B41F-8BC2-4E95E58097FC}"/>
          </ac:spMkLst>
        </pc:spChg>
        <pc:spChg chg="add mod">
          <ac:chgData name="Vanda Leary" userId="3d0416bb-bdde-4434-a704-15832c109b51" providerId="ADAL" clId="{448E8B95-E11C-4295-BA58-8993F6B442DD}" dt="2023-02-27T19:43:09.075" v="2219"/>
          <ac:spMkLst>
            <pc:docMk/>
            <pc:sldMk cId="2053092612" sldId="288"/>
            <ac:spMk id="6" creationId="{39EB2A12-A6E2-C106-99CF-A5D9D0221C8C}"/>
          </ac:spMkLst>
        </pc:spChg>
        <pc:graphicFrameChg chg="add del mod">
          <ac:chgData name="Vanda Leary" userId="3d0416bb-bdde-4434-a704-15832c109b51" providerId="ADAL" clId="{448E8B95-E11C-4295-BA58-8993F6B442DD}" dt="2023-02-27T20:53:19.306" v="5765"/>
          <ac:graphicFrameMkLst>
            <pc:docMk/>
            <pc:sldMk cId="2053092612" sldId="288"/>
            <ac:graphicFrameMk id="3" creationId="{C049203C-F453-8206-9D01-B57A2275DC07}"/>
          </ac:graphicFrameMkLst>
        </pc:graphicFrameChg>
        <pc:graphicFrameChg chg="add mod modGraphic">
          <ac:chgData name="Vanda Leary" userId="3d0416bb-bdde-4434-a704-15832c109b51" providerId="ADAL" clId="{448E8B95-E11C-4295-BA58-8993F6B442DD}" dt="2023-02-27T19:43:00.823" v="2217" actId="1076"/>
          <ac:graphicFrameMkLst>
            <pc:docMk/>
            <pc:sldMk cId="2053092612" sldId="288"/>
            <ac:graphicFrameMk id="4" creationId="{99EC8E56-92FF-CAB2-ACB1-C9A9E88834B6}"/>
          </ac:graphicFrameMkLst>
        </pc:graphicFrameChg>
        <pc:picChg chg="add mod ord">
          <ac:chgData name="Vanda Leary" userId="3d0416bb-bdde-4434-a704-15832c109b51" providerId="ADAL" clId="{448E8B95-E11C-4295-BA58-8993F6B442DD}" dt="2023-02-27T20:53:34.256" v="5768" actId="167"/>
          <ac:picMkLst>
            <pc:docMk/>
            <pc:sldMk cId="2053092612" sldId="288"/>
            <ac:picMk id="5" creationId="{3D9A5B10-028C-9414-E2F6-4F798D177699}"/>
          </ac:picMkLst>
        </pc:picChg>
      </pc:sldChg>
      <pc:sldChg chg="del">
        <pc:chgData name="Vanda Leary" userId="3d0416bb-bdde-4434-a704-15832c109b51" providerId="ADAL" clId="{448E8B95-E11C-4295-BA58-8993F6B442DD}" dt="2023-02-27T17:14:10.055" v="217" actId="2696"/>
        <pc:sldMkLst>
          <pc:docMk/>
          <pc:sldMk cId="3558632075" sldId="288"/>
        </pc:sldMkLst>
      </pc:sldChg>
      <pc:sldChg chg="modSp new del mod">
        <pc:chgData name="Vanda Leary" userId="3d0416bb-bdde-4434-a704-15832c109b51" providerId="ADAL" clId="{448E8B95-E11C-4295-BA58-8993F6B442DD}" dt="2023-02-27T20:29:00.035" v="5321" actId="2696"/>
        <pc:sldMkLst>
          <pc:docMk/>
          <pc:sldMk cId="309138422" sldId="289"/>
        </pc:sldMkLst>
        <pc:spChg chg="mod">
          <ac:chgData name="Vanda Leary" userId="3d0416bb-bdde-4434-a704-15832c109b51" providerId="ADAL" clId="{448E8B95-E11C-4295-BA58-8993F6B442DD}" dt="2023-02-27T17:31:47.939" v="309"/>
          <ac:spMkLst>
            <pc:docMk/>
            <pc:sldMk cId="309138422" sldId="289"/>
            <ac:spMk id="3" creationId="{E8E80D17-5614-E216-97CC-01E1200EA66B}"/>
          </ac:spMkLst>
        </pc:spChg>
      </pc:sldChg>
      <pc:sldChg chg="del">
        <pc:chgData name="Vanda Leary" userId="3d0416bb-bdde-4434-a704-15832c109b51" providerId="ADAL" clId="{448E8B95-E11C-4295-BA58-8993F6B442DD}" dt="2023-02-27T17:14:12.430" v="218" actId="2696"/>
        <pc:sldMkLst>
          <pc:docMk/>
          <pc:sldMk cId="1535720220" sldId="289"/>
        </pc:sldMkLst>
      </pc:sldChg>
      <pc:sldChg chg="addSp modSp new del mod">
        <pc:chgData name="Vanda Leary" userId="3d0416bb-bdde-4434-a704-15832c109b51" providerId="ADAL" clId="{448E8B95-E11C-4295-BA58-8993F6B442DD}" dt="2023-02-27T20:29:00.035" v="5321" actId="2696"/>
        <pc:sldMkLst>
          <pc:docMk/>
          <pc:sldMk cId="3211511796" sldId="290"/>
        </pc:sldMkLst>
        <pc:spChg chg="mod">
          <ac:chgData name="Vanda Leary" userId="3d0416bb-bdde-4434-a704-15832c109b51" providerId="ADAL" clId="{448E8B95-E11C-4295-BA58-8993F6B442DD}" dt="2023-02-27T17:59:13.850" v="397" actId="20577"/>
          <ac:spMkLst>
            <pc:docMk/>
            <pc:sldMk cId="3211511796" sldId="290"/>
            <ac:spMk id="2" creationId="{9AAA78A8-3C79-7355-A564-1C776720F522}"/>
          </ac:spMkLst>
        </pc:spChg>
        <pc:spChg chg="mod">
          <ac:chgData name="Vanda Leary" userId="3d0416bb-bdde-4434-a704-15832c109b51" providerId="ADAL" clId="{448E8B95-E11C-4295-BA58-8993F6B442DD}" dt="2023-02-27T17:59:24.524" v="413" actId="20577"/>
          <ac:spMkLst>
            <pc:docMk/>
            <pc:sldMk cId="3211511796" sldId="290"/>
            <ac:spMk id="3" creationId="{ADF85225-2883-901D-24E9-DA8AF96020B4}"/>
          </ac:spMkLst>
        </pc:spChg>
        <pc:spChg chg="add">
          <ac:chgData name="Vanda Leary" userId="3d0416bb-bdde-4434-a704-15832c109b51" providerId="ADAL" clId="{448E8B95-E11C-4295-BA58-8993F6B442DD}" dt="2023-02-27T18:19:17.776" v="1261" actId="22"/>
          <ac:spMkLst>
            <pc:docMk/>
            <pc:sldMk cId="3211511796" sldId="290"/>
            <ac:spMk id="5" creationId="{D297FC4D-1E36-A6D5-92D3-C19EDE02CAA6}"/>
          </ac:spMkLst>
        </pc:spChg>
      </pc:sldChg>
      <pc:sldChg chg="modSp new del mod">
        <pc:chgData name="Vanda Leary" userId="3d0416bb-bdde-4434-a704-15832c109b51" providerId="ADAL" clId="{448E8B95-E11C-4295-BA58-8993F6B442DD}" dt="2023-02-27T20:29:00.035" v="5321" actId="2696"/>
        <pc:sldMkLst>
          <pc:docMk/>
          <pc:sldMk cId="1102454049" sldId="291"/>
        </pc:sldMkLst>
        <pc:spChg chg="mod">
          <ac:chgData name="Vanda Leary" userId="3d0416bb-bdde-4434-a704-15832c109b51" providerId="ADAL" clId="{448E8B95-E11C-4295-BA58-8993F6B442DD}" dt="2023-02-27T17:59:46.355" v="435" actId="20577"/>
          <ac:spMkLst>
            <pc:docMk/>
            <pc:sldMk cId="1102454049" sldId="291"/>
            <ac:spMk id="2" creationId="{E7F56970-D9C5-6674-EF1B-61486FA571D2}"/>
          </ac:spMkLst>
        </pc:spChg>
        <pc:spChg chg="mod">
          <ac:chgData name="Vanda Leary" userId="3d0416bb-bdde-4434-a704-15832c109b51" providerId="ADAL" clId="{448E8B95-E11C-4295-BA58-8993F6B442DD}" dt="2023-02-27T19:50:54.996" v="2646"/>
          <ac:spMkLst>
            <pc:docMk/>
            <pc:sldMk cId="1102454049" sldId="291"/>
            <ac:spMk id="3" creationId="{5F7B4ECB-29C3-FBDF-2D52-14C0D2EFC643}"/>
          </ac:spMkLst>
        </pc:spChg>
      </pc:sldChg>
      <pc:sldChg chg="del">
        <pc:chgData name="Vanda Leary" userId="3d0416bb-bdde-4434-a704-15832c109b51" providerId="ADAL" clId="{448E8B95-E11C-4295-BA58-8993F6B442DD}" dt="2023-02-27T17:14:31.971" v="220" actId="2696"/>
        <pc:sldMkLst>
          <pc:docMk/>
          <pc:sldMk cId="1942900229" sldId="291"/>
        </pc:sldMkLst>
      </pc:sldChg>
      <pc:sldChg chg="del">
        <pc:chgData name="Vanda Leary" userId="3d0416bb-bdde-4434-a704-15832c109b51" providerId="ADAL" clId="{448E8B95-E11C-4295-BA58-8993F6B442DD}" dt="2023-02-27T17:20:02.670" v="221" actId="2696"/>
        <pc:sldMkLst>
          <pc:docMk/>
          <pc:sldMk cId="61100450" sldId="292"/>
        </pc:sldMkLst>
      </pc:sldChg>
      <pc:sldChg chg="addSp delSp modSp new mod modNotesTx">
        <pc:chgData name="Vanda Leary" userId="3d0416bb-bdde-4434-a704-15832c109b51" providerId="ADAL" clId="{448E8B95-E11C-4295-BA58-8993F6B442DD}" dt="2023-02-27T20:39:47.396" v="5714" actId="20577"/>
        <pc:sldMkLst>
          <pc:docMk/>
          <pc:sldMk cId="2163938986" sldId="292"/>
        </pc:sldMkLst>
        <pc:spChg chg="mod">
          <ac:chgData name="Vanda Leary" userId="3d0416bb-bdde-4434-a704-15832c109b51" providerId="ADAL" clId="{448E8B95-E11C-4295-BA58-8993F6B442DD}" dt="2023-02-27T18:14:43.932" v="1245" actId="20577"/>
          <ac:spMkLst>
            <pc:docMk/>
            <pc:sldMk cId="2163938986" sldId="292"/>
            <ac:spMk id="2" creationId="{BF2EF643-C0C5-EED1-637C-E8034947BBED}"/>
          </ac:spMkLst>
        </pc:spChg>
        <pc:spChg chg="add del">
          <ac:chgData name="Vanda Leary" userId="3d0416bb-bdde-4434-a704-15832c109b51" providerId="ADAL" clId="{448E8B95-E11C-4295-BA58-8993F6B442DD}" dt="2023-02-27T18:16:17.595" v="1249" actId="1957"/>
          <ac:spMkLst>
            <pc:docMk/>
            <pc:sldMk cId="2163938986" sldId="292"/>
            <ac:spMk id="3" creationId="{B98A58C6-DACE-0430-3077-EC78C0D84D64}"/>
          </ac:spMkLst>
        </pc:spChg>
        <pc:spChg chg="add del mod">
          <ac:chgData name="Vanda Leary" userId="3d0416bb-bdde-4434-a704-15832c109b51" providerId="ADAL" clId="{448E8B95-E11C-4295-BA58-8993F6B442DD}" dt="2023-02-27T18:18:26.836" v="1258" actId="478"/>
          <ac:spMkLst>
            <pc:docMk/>
            <pc:sldMk cId="2163938986" sldId="292"/>
            <ac:spMk id="9" creationId="{F78CBFBC-BC20-784E-031D-E3C26A72E476}"/>
          </ac:spMkLst>
        </pc:spChg>
        <pc:spChg chg="add del mod">
          <ac:chgData name="Vanda Leary" userId="3d0416bb-bdde-4434-a704-15832c109b51" providerId="ADAL" clId="{448E8B95-E11C-4295-BA58-8993F6B442DD}" dt="2023-02-27T18:21:37.203" v="1275" actId="1957"/>
          <ac:spMkLst>
            <pc:docMk/>
            <pc:sldMk cId="2163938986" sldId="292"/>
            <ac:spMk id="11" creationId="{EE57C280-B54E-9CE3-9011-D52D49AA9936}"/>
          </ac:spMkLst>
        </pc:spChg>
        <pc:spChg chg="add mod">
          <ac:chgData name="Vanda Leary" userId="3d0416bb-bdde-4434-a704-15832c109b51" providerId="ADAL" clId="{448E8B95-E11C-4295-BA58-8993F6B442DD}" dt="2023-02-27T18:30:51.193" v="1582" actId="1076"/>
          <ac:spMkLst>
            <pc:docMk/>
            <pc:sldMk cId="2163938986" sldId="292"/>
            <ac:spMk id="15" creationId="{056C0A47-E19E-1477-DA75-269F61D7D3BD}"/>
          </ac:spMkLst>
        </pc:spChg>
        <pc:spChg chg="add mod">
          <ac:chgData name="Vanda Leary" userId="3d0416bb-bdde-4434-a704-15832c109b51" providerId="ADAL" clId="{448E8B95-E11C-4295-BA58-8993F6B442DD}" dt="2023-02-27T18:30:45.866" v="1581" actId="1076"/>
          <ac:spMkLst>
            <pc:docMk/>
            <pc:sldMk cId="2163938986" sldId="292"/>
            <ac:spMk id="16" creationId="{D01D0AD3-7E8F-3142-4BC4-EE1BCC2CE66A}"/>
          </ac:spMkLst>
        </pc:spChg>
        <pc:spChg chg="add mod">
          <ac:chgData name="Vanda Leary" userId="3d0416bb-bdde-4434-a704-15832c109b51" providerId="ADAL" clId="{448E8B95-E11C-4295-BA58-8993F6B442DD}" dt="2023-02-27T20:05:23.228" v="2948" actId="1076"/>
          <ac:spMkLst>
            <pc:docMk/>
            <pc:sldMk cId="2163938986" sldId="292"/>
            <ac:spMk id="17" creationId="{BFF97A1E-C5CC-78C8-4231-B06BA99601B6}"/>
          </ac:spMkLst>
        </pc:spChg>
        <pc:spChg chg="add del mod">
          <ac:chgData name="Vanda Leary" userId="3d0416bb-bdde-4434-a704-15832c109b51" providerId="ADAL" clId="{448E8B95-E11C-4295-BA58-8993F6B442DD}" dt="2023-02-27T19:56:16.105" v="2793" actId="21"/>
          <ac:spMkLst>
            <pc:docMk/>
            <pc:sldMk cId="2163938986" sldId="292"/>
            <ac:spMk id="18" creationId="{8C01C586-795D-0674-BCCD-AE11C73F89C1}"/>
          </ac:spMkLst>
        </pc:spChg>
        <pc:spChg chg="add mod">
          <ac:chgData name="Vanda Leary" userId="3d0416bb-bdde-4434-a704-15832c109b51" providerId="ADAL" clId="{448E8B95-E11C-4295-BA58-8993F6B442DD}" dt="2023-02-27T20:05:25.908" v="2949" actId="1076"/>
          <ac:spMkLst>
            <pc:docMk/>
            <pc:sldMk cId="2163938986" sldId="292"/>
            <ac:spMk id="19" creationId="{552DF6AF-C84E-8276-BBB4-D6EC23709614}"/>
          </ac:spMkLst>
        </pc:spChg>
        <pc:spChg chg="add del mod">
          <ac:chgData name="Vanda Leary" userId="3d0416bb-bdde-4434-a704-15832c109b51" providerId="ADAL" clId="{448E8B95-E11C-4295-BA58-8993F6B442DD}" dt="2023-02-27T20:00:00.934" v="2837"/>
          <ac:spMkLst>
            <pc:docMk/>
            <pc:sldMk cId="2163938986" sldId="292"/>
            <ac:spMk id="20" creationId="{F34E1514-6655-21ED-2DF1-36E90C005DE5}"/>
          </ac:spMkLst>
        </pc:spChg>
        <pc:graphicFrameChg chg="add del modGraphic">
          <ac:chgData name="Vanda Leary" userId="3d0416bb-bdde-4434-a704-15832c109b51" providerId="ADAL" clId="{448E8B95-E11C-4295-BA58-8993F6B442DD}" dt="2023-02-27T18:15:45.161" v="1247" actId="1032"/>
          <ac:graphicFrameMkLst>
            <pc:docMk/>
            <pc:sldMk cId="2163938986" sldId="292"/>
            <ac:graphicFrameMk id="4" creationId="{6CF7C097-4E57-67A6-3243-F97574B69642}"/>
          </ac:graphicFrameMkLst>
        </pc:graphicFrameChg>
        <pc:graphicFrameChg chg="add del mod">
          <ac:chgData name="Vanda Leary" userId="3d0416bb-bdde-4434-a704-15832c109b51" providerId="ADAL" clId="{448E8B95-E11C-4295-BA58-8993F6B442DD}" dt="2023-02-27T18:21:25.407" v="1272" actId="478"/>
          <ac:graphicFrameMkLst>
            <pc:docMk/>
            <pc:sldMk cId="2163938986" sldId="292"/>
            <ac:graphicFrameMk id="7" creationId="{92A19079-B7D7-410D-58ED-3319B7CBE060}"/>
          </ac:graphicFrameMkLst>
        </pc:graphicFrameChg>
        <pc:graphicFrameChg chg="add mod">
          <ac:chgData name="Vanda Leary" userId="3d0416bb-bdde-4434-a704-15832c109b51" providerId="ADAL" clId="{448E8B95-E11C-4295-BA58-8993F6B442DD}" dt="2023-02-27T20:04:04.912" v="2939" actId="1076"/>
          <ac:graphicFrameMkLst>
            <pc:docMk/>
            <pc:sldMk cId="2163938986" sldId="292"/>
            <ac:graphicFrameMk id="14" creationId="{632485D2-47EB-6855-22CD-F75062AD588F}"/>
          </ac:graphicFrameMkLst>
        </pc:graphicFrameChg>
      </pc:sldChg>
      <pc:sldChg chg="modSp new del mod">
        <pc:chgData name="Vanda Leary" userId="3d0416bb-bdde-4434-a704-15832c109b51" providerId="ADAL" clId="{448E8B95-E11C-4295-BA58-8993F6B442DD}" dt="2023-02-27T20:29:00.035" v="5321" actId="2696"/>
        <pc:sldMkLst>
          <pc:docMk/>
          <pc:sldMk cId="285108647" sldId="293"/>
        </pc:sldMkLst>
        <pc:spChg chg="mod">
          <ac:chgData name="Vanda Leary" userId="3d0416bb-bdde-4434-a704-15832c109b51" providerId="ADAL" clId="{448E8B95-E11C-4295-BA58-8993F6B442DD}" dt="2023-02-27T19:55:20.125" v="2788" actId="20577"/>
          <ac:spMkLst>
            <pc:docMk/>
            <pc:sldMk cId="285108647" sldId="293"/>
            <ac:spMk id="2" creationId="{726644A0-569B-90A5-221C-88048D34077A}"/>
          </ac:spMkLst>
        </pc:spChg>
      </pc:sldChg>
      <pc:sldChg chg="del">
        <pc:chgData name="Vanda Leary" userId="3d0416bb-bdde-4434-a704-15832c109b51" providerId="ADAL" clId="{448E8B95-E11C-4295-BA58-8993F6B442DD}" dt="2023-02-27T17:14:14.789" v="219" actId="2696"/>
        <pc:sldMkLst>
          <pc:docMk/>
          <pc:sldMk cId="2842113520" sldId="293"/>
        </pc:sldMkLst>
      </pc:sldChg>
      <pc:sldChg chg="addSp delSp modSp add mod ord modNotesTx">
        <pc:chgData name="Vanda Leary" userId="3d0416bb-bdde-4434-a704-15832c109b51" providerId="ADAL" clId="{448E8B95-E11C-4295-BA58-8993F6B442DD}" dt="2023-02-27T20:53:06.919" v="5763" actId="167"/>
        <pc:sldMkLst>
          <pc:docMk/>
          <pc:sldMk cId="2228265269" sldId="294"/>
        </pc:sldMkLst>
        <pc:spChg chg="add mod">
          <ac:chgData name="Vanda Leary" userId="3d0416bb-bdde-4434-a704-15832c109b51" providerId="ADAL" clId="{448E8B95-E11C-4295-BA58-8993F6B442DD}" dt="2023-02-27T20:14:36.272" v="3318" actId="1076"/>
          <ac:spMkLst>
            <pc:docMk/>
            <pc:sldMk cId="2228265269" sldId="294"/>
            <ac:spMk id="3" creationId="{FF62632A-400B-6AA9-39E2-4AC0F6AE6403}"/>
          </ac:spMkLst>
        </pc:spChg>
        <pc:spChg chg="add mod">
          <ac:chgData name="Vanda Leary" userId="3d0416bb-bdde-4434-a704-15832c109b51" providerId="ADAL" clId="{448E8B95-E11C-4295-BA58-8993F6B442DD}" dt="2023-02-27T20:14:34.029" v="3317" actId="1076"/>
          <ac:spMkLst>
            <pc:docMk/>
            <pc:sldMk cId="2228265269" sldId="294"/>
            <ac:spMk id="5" creationId="{36CB0263-270C-B7F7-19D1-AE2625CA4A0A}"/>
          </ac:spMkLst>
        </pc:spChg>
        <pc:spChg chg="del">
          <ac:chgData name="Vanda Leary" userId="3d0416bb-bdde-4434-a704-15832c109b51" providerId="ADAL" clId="{448E8B95-E11C-4295-BA58-8993F6B442DD}" dt="2023-02-27T19:56:09.778" v="2792" actId="478"/>
          <ac:spMkLst>
            <pc:docMk/>
            <pc:sldMk cId="2228265269" sldId="294"/>
            <ac:spMk id="6" creationId="{39EB2A12-A6E2-C106-99CF-A5D9D0221C8C}"/>
          </ac:spMkLst>
        </pc:spChg>
        <pc:graphicFrameChg chg="mod modGraphic">
          <ac:chgData name="Vanda Leary" userId="3d0416bb-bdde-4434-a704-15832c109b51" providerId="ADAL" clId="{448E8B95-E11C-4295-BA58-8993F6B442DD}" dt="2023-02-27T20:12:26.114" v="3229" actId="20577"/>
          <ac:graphicFrameMkLst>
            <pc:docMk/>
            <pc:sldMk cId="2228265269" sldId="294"/>
            <ac:graphicFrameMk id="4" creationId="{99EC8E56-92FF-CAB2-ACB1-C9A9E88834B6}"/>
          </ac:graphicFrameMkLst>
        </pc:graphicFrameChg>
        <pc:picChg chg="add mod ord">
          <ac:chgData name="Vanda Leary" userId="3d0416bb-bdde-4434-a704-15832c109b51" providerId="ADAL" clId="{448E8B95-E11C-4295-BA58-8993F6B442DD}" dt="2023-02-27T20:53:06.919" v="5763" actId="167"/>
          <ac:picMkLst>
            <pc:docMk/>
            <pc:sldMk cId="2228265269" sldId="294"/>
            <ac:picMk id="6" creationId="{BF45FEFA-1BBE-5AD2-5D32-AE9CBB37581B}"/>
          </ac:picMkLst>
        </pc:picChg>
      </pc:sldChg>
      <pc:sldChg chg="addSp modSp add mod modNotesTx">
        <pc:chgData name="Vanda Leary" userId="3d0416bb-bdde-4434-a704-15832c109b51" providerId="ADAL" clId="{448E8B95-E11C-4295-BA58-8993F6B442DD}" dt="2023-02-28T17:39:56.043" v="5850" actId="20577"/>
        <pc:sldMkLst>
          <pc:docMk/>
          <pc:sldMk cId="3583656583" sldId="295"/>
        </pc:sldMkLst>
        <pc:spChg chg="mod">
          <ac:chgData name="Vanda Leary" userId="3d0416bb-bdde-4434-a704-15832c109b51" providerId="ADAL" clId="{448E8B95-E11C-4295-BA58-8993F6B442DD}" dt="2023-02-28T17:38:08.435" v="5841" actId="14100"/>
          <ac:spMkLst>
            <pc:docMk/>
            <pc:sldMk cId="3583656583" sldId="295"/>
            <ac:spMk id="2" creationId="{AB2E3998-DAF5-DC42-B229-42303C18F66A}"/>
          </ac:spMkLst>
        </pc:spChg>
        <pc:spChg chg="mod">
          <ac:chgData name="Vanda Leary" userId="3d0416bb-bdde-4434-a704-15832c109b51" providerId="ADAL" clId="{448E8B95-E11C-4295-BA58-8993F6B442DD}" dt="2023-02-28T17:37:39.751" v="5833" actId="20577"/>
          <ac:spMkLst>
            <pc:docMk/>
            <pc:sldMk cId="3583656583" sldId="295"/>
            <ac:spMk id="6" creationId="{FC5B2185-B288-8FF1-D85B-3780E7756025}"/>
          </ac:spMkLst>
        </pc:spChg>
        <pc:spChg chg="add mod">
          <ac:chgData name="Vanda Leary" userId="3d0416bb-bdde-4434-a704-15832c109b51" providerId="ADAL" clId="{448E8B95-E11C-4295-BA58-8993F6B442DD}" dt="2023-02-28T17:38:44.727" v="5848" actId="1076"/>
          <ac:spMkLst>
            <pc:docMk/>
            <pc:sldMk cId="3583656583" sldId="295"/>
            <ac:spMk id="11" creationId="{8377F1D7-CEF5-8CF5-594D-DC46B677070B}"/>
          </ac:spMkLst>
        </pc:spChg>
        <pc:grpChg chg="mod">
          <ac:chgData name="Vanda Leary" userId="3d0416bb-bdde-4434-a704-15832c109b51" providerId="ADAL" clId="{448E8B95-E11C-4295-BA58-8993F6B442DD}" dt="2023-02-28T17:37:01.783" v="5828" actId="1076"/>
          <ac:grpSpMkLst>
            <pc:docMk/>
            <pc:sldMk cId="3583656583" sldId="295"/>
            <ac:grpSpMk id="9" creationId="{957CA25A-F5ED-734D-BAC5-4ADD48A483F0}"/>
          </ac:grpSpMkLst>
        </pc:grpChg>
        <pc:picChg chg="add mod">
          <ac:chgData name="Vanda Leary" userId="3d0416bb-bdde-4434-a704-15832c109b51" providerId="ADAL" clId="{448E8B95-E11C-4295-BA58-8993F6B442DD}" dt="2023-02-28T17:38:09.555" v="5842" actId="1076"/>
          <ac:picMkLst>
            <pc:docMk/>
            <pc:sldMk cId="3583656583" sldId="295"/>
            <ac:picMk id="10" creationId="{AE6BDFE3-93F8-96F0-F000-FEB452A98984}"/>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Clergy Time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DB2-4C7A-B2B7-CC790CA2E8E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C5D-4B04-87B9-93A0F0C56A9B}"/>
              </c:ext>
            </c:extLst>
          </c:dPt>
          <c:cat>
            <c:strRef>
              <c:f>Sheet1!$A$2:$A$3</c:f>
              <c:strCache>
                <c:ptCount val="2"/>
                <c:pt idx="0">
                  <c:v>Parish</c:v>
                </c:pt>
                <c:pt idx="1">
                  <c:v>Deanery</c:v>
                </c:pt>
              </c:strCache>
            </c:strRef>
          </c:cat>
          <c:val>
            <c:numRef>
              <c:f>Sheet1!$B$2:$B$3</c:f>
              <c:numCache>
                <c:formatCode>0%</c:formatCode>
                <c:ptCount val="2"/>
                <c:pt idx="0">
                  <c:v>0.3</c:v>
                </c:pt>
                <c:pt idx="1">
                  <c:v>0.7</c:v>
                </c:pt>
              </c:numCache>
            </c:numRef>
          </c:val>
          <c:extLst>
            <c:ext xmlns:c16="http://schemas.microsoft.com/office/drawing/2014/chart" uri="{C3380CC4-5D6E-409C-BE32-E72D297353CC}">
              <c16:uniqueId val="{00000000-5DB2-4C7A-B2B7-CC790CA2E8E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D7E993-105F-40C4-9534-AF8FF47674D8}"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GB"/>
        </a:p>
      </dgm:t>
    </dgm:pt>
    <dgm:pt modelId="{DEC19DB2-3F8B-4C4B-B63C-6DC70503EA62}">
      <dgm:prSet phldrT="[Text]"/>
      <dgm:spPr>
        <a:solidFill>
          <a:srgbClr val="C00000"/>
        </a:solidFill>
      </dgm:spPr>
      <dgm:t>
        <a:bodyPr/>
        <a:lstStyle/>
        <a:p>
          <a:r>
            <a:rPr lang="en-US" dirty="0"/>
            <a:t>Our priorities</a:t>
          </a:r>
          <a:endParaRPr lang="en-GB" dirty="0"/>
        </a:p>
      </dgm:t>
    </dgm:pt>
    <dgm:pt modelId="{4DF1914D-6246-4CD7-A2F0-2E40C24C8C69}" type="parTrans" cxnId="{3743F599-A310-45ED-8CCC-2B1E7EBB55C1}">
      <dgm:prSet/>
      <dgm:spPr/>
      <dgm:t>
        <a:bodyPr/>
        <a:lstStyle/>
        <a:p>
          <a:endParaRPr lang="en-GB"/>
        </a:p>
      </dgm:t>
    </dgm:pt>
    <dgm:pt modelId="{EE0982E9-F21E-4561-B1D7-E2E02B123444}" type="sibTrans" cxnId="{3743F599-A310-45ED-8CCC-2B1E7EBB55C1}">
      <dgm:prSet/>
      <dgm:spPr/>
      <dgm:t>
        <a:bodyPr/>
        <a:lstStyle/>
        <a:p>
          <a:endParaRPr lang="en-GB"/>
        </a:p>
      </dgm:t>
    </dgm:pt>
    <dgm:pt modelId="{D368079D-855E-492F-8AEC-5322F318F35F}">
      <dgm:prSet phldrT="[Text]"/>
      <dgm:spPr/>
      <dgm:t>
        <a:bodyPr/>
        <a:lstStyle/>
        <a:p>
          <a:r>
            <a:rPr lang="en-GB" dirty="0"/>
            <a:t>Young people &amp; schools</a:t>
          </a:r>
        </a:p>
      </dgm:t>
    </dgm:pt>
    <dgm:pt modelId="{60ED7514-6D0A-4571-9F34-20CA13DC047B}" type="parTrans" cxnId="{781A0834-0AD5-46C7-AE01-28F220715893}">
      <dgm:prSet/>
      <dgm:spPr/>
      <dgm:t>
        <a:bodyPr/>
        <a:lstStyle/>
        <a:p>
          <a:endParaRPr lang="en-GB"/>
        </a:p>
      </dgm:t>
    </dgm:pt>
    <dgm:pt modelId="{79F66561-0B35-4F4A-A856-8D9684C75632}" type="sibTrans" cxnId="{781A0834-0AD5-46C7-AE01-28F220715893}">
      <dgm:prSet/>
      <dgm:spPr/>
      <dgm:t>
        <a:bodyPr/>
        <a:lstStyle/>
        <a:p>
          <a:endParaRPr lang="en-GB"/>
        </a:p>
      </dgm:t>
    </dgm:pt>
    <dgm:pt modelId="{708FBB5E-27D8-4361-A75A-BA104B4A0C82}">
      <dgm:prSet phldrT="[Text]"/>
      <dgm:spPr/>
      <dgm:t>
        <a:bodyPr/>
        <a:lstStyle/>
        <a:p>
          <a:r>
            <a:rPr lang="en-GB" dirty="0"/>
            <a:t>Developing lay ministry</a:t>
          </a:r>
        </a:p>
      </dgm:t>
    </dgm:pt>
    <dgm:pt modelId="{4503825F-F3E0-47E4-BA42-7C9ABA403C0A}" type="parTrans" cxnId="{0A13D038-DEBE-4287-9636-9D31C430A7A5}">
      <dgm:prSet/>
      <dgm:spPr/>
      <dgm:t>
        <a:bodyPr/>
        <a:lstStyle/>
        <a:p>
          <a:endParaRPr lang="en-GB"/>
        </a:p>
      </dgm:t>
    </dgm:pt>
    <dgm:pt modelId="{DDB894DA-C55C-4051-9EC1-94105007D13E}" type="sibTrans" cxnId="{0A13D038-DEBE-4287-9636-9D31C430A7A5}">
      <dgm:prSet/>
      <dgm:spPr/>
      <dgm:t>
        <a:bodyPr/>
        <a:lstStyle/>
        <a:p>
          <a:endParaRPr lang="en-GB"/>
        </a:p>
      </dgm:t>
    </dgm:pt>
    <dgm:pt modelId="{C38C1592-F0B5-45AE-BCCE-5209C20F7FDA}">
      <dgm:prSet phldrT="[Text]"/>
      <dgm:spPr/>
      <dgm:t>
        <a:bodyPr/>
        <a:lstStyle/>
        <a:p>
          <a:r>
            <a:rPr lang="en-GB" dirty="0"/>
            <a:t>Outreach to new &amp; under-served communities</a:t>
          </a:r>
        </a:p>
      </dgm:t>
    </dgm:pt>
    <dgm:pt modelId="{127194FA-7893-4006-973B-E8BC1F795BB1}" type="parTrans" cxnId="{E06CD146-9A17-454F-B144-C8585C9AC02B}">
      <dgm:prSet/>
      <dgm:spPr/>
      <dgm:t>
        <a:bodyPr/>
        <a:lstStyle/>
        <a:p>
          <a:endParaRPr lang="en-GB"/>
        </a:p>
      </dgm:t>
    </dgm:pt>
    <dgm:pt modelId="{9131B2F8-0878-4AA2-8F46-21AF351D92D5}" type="sibTrans" cxnId="{E06CD146-9A17-454F-B144-C8585C9AC02B}">
      <dgm:prSet/>
      <dgm:spPr/>
      <dgm:t>
        <a:bodyPr/>
        <a:lstStyle/>
        <a:p>
          <a:endParaRPr lang="en-GB"/>
        </a:p>
      </dgm:t>
    </dgm:pt>
    <dgm:pt modelId="{E5794811-84B8-4012-8000-45934D2046AE}">
      <dgm:prSet/>
      <dgm:spPr/>
      <dgm:t>
        <a:bodyPr/>
        <a:lstStyle/>
        <a:p>
          <a:r>
            <a:rPr lang="en-GB" dirty="0"/>
            <a:t>Building strong parishes</a:t>
          </a:r>
        </a:p>
      </dgm:t>
    </dgm:pt>
    <dgm:pt modelId="{4E18CC36-DBEC-4110-9765-BBDDAF85F572}" type="parTrans" cxnId="{C0272948-9303-4399-AD5F-366C37FCA311}">
      <dgm:prSet/>
      <dgm:spPr/>
      <dgm:t>
        <a:bodyPr/>
        <a:lstStyle/>
        <a:p>
          <a:endParaRPr lang="en-GB"/>
        </a:p>
      </dgm:t>
    </dgm:pt>
    <dgm:pt modelId="{6040FAD4-86E1-4254-90E9-D41DB2E651ED}" type="sibTrans" cxnId="{C0272948-9303-4399-AD5F-366C37FCA311}">
      <dgm:prSet/>
      <dgm:spPr/>
      <dgm:t>
        <a:bodyPr/>
        <a:lstStyle/>
        <a:p>
          <a:endParaRPr lang="en-GB"/>
        </a:p>
      </dgm:t>
    </dgm:pt>
    <dgm:pt modelId="{6E575CE3-C860-4093-9980-43EF6A22B39C}">
      <dgm:prSet/>
      <dgm:spPr/>
      <dgm:t>
        <a:bodyPr/>
        <a:lstStyle/>
        <a:p>
          <a:r>
            <a:rPr lang="en-GB" dirty="0"/>
            <a:t>Refreshing worship &amp; discipleship</a:t>
          </a:r>
        </a:p>
      </dgm:t>
    </dgm:pt>
    <dgm:pt modelId="{193ECF47-C12A-42CD-A981-81A0BA70F2D4}" type="parTrans" cxnId="{9DED822F-99BA-4AD1-A730-65B291A72955}">
      <dgm:prSet/>
      <dgm:spPr/>
      <dgm:t>
        <a:bodyPr/>
        <a:lstStyle/>
        <a:p>
          <a:endParaRPr lang="en-GB"/>
        </a:p>
      </dgm:t>
    </dgm:pt>
    <dgm:pt modelId="{FD6EAEC4-D20F-4CA6-A091-C7CCF94DCB53}" type="sibTrans" cxnId="{9DED822F-99BA-4AD1-A730-65B291A72955}">
      <dgm:prSet/>
      <dgm:spPr/>
      <dgm:t>
        <a:bodyPr/>
        <a:lstStyle/>
        <a:p>
          <a:endParaRPr lang="en-GB"/>
        </a:p>
      </dgm:t>
    </dgm:pt>
    <dgm:pt modelId="{F760FF84-AC61-43F7-A57C-C31B693281F8}">
      <dgm:prSet/>
      <dgm:spPr/>
      <dgm:t>
        <a:bodyPr/>
        <a:lstStyle/>
        <a:p>
          <a:r>
            <a:rPr lang="en-GB" dirty="0"/>
            <a:t>Support for Older people </a:t>
          </a:r>
        </a:p>
      </dgm:t>
    </dgm:pt>
    <dgm:pt modelId="{87A4B052-3022-40E1-B311-602ABA8EF9E8}" type="parTrans" cxnId="{53E6DF72-65D6-45F9-A63F-A9CBC8DB840C}">
      <dgm:prSet/>
      <dgm:spPr/>
      <dgm:t>
        <a:bodyPr/>
        <a:lstStyle/>
        <a:p>
          <a:endParaRPr lang="en-GB"/>
        </a:p>
      </dgm:t>
    </dgm:pt>
    <dgm:pt modelId="{1D47F53A-7882-4CF4-AF4D-45DDDA4D9133}" type="sibTrans" cxnId="{53E6DF72-65D6-45F9-A63F-A9CBC8DB840C}">
      <dgm:prSet/>
      <dgm:spPr/>
      <dgm:t>
        <a:bodyPr/>
        <a:lstStyle/>
        <a:p>
          <a:endParaRPr lang="en-GB"/>
        </a:p>
      </dgm:t>
    </dgm:pt>
    <dgm:pt modelId="{8BF13FDD-A777-4DBC-855A-25C8D5DEA3DB}" type="pres">
      <dgm:prSet presAssocID="{09D7E993-105F-40C4-9534-AF8FF47674D8}" presName="Name0" presStyleCnt="0">
        <dgm:presLayoutVars>
          <dgm:chMax val="1"/>
          <dgm:chPref val="1"/>
          <dgm:dir/>
          <dgm:animOne val="branch"/>
          <dgm:animLvl val="lvl"/>
        </dgm:presLayoutVars>
      </dgm:prSet>
      <dgm:spPr/>
    </dgm:pt>
    <dgm:pt modelId="{7D9D9F47-BA2E-41D8-97F7-AAAC96C177E4}" type="pres">
      <dgm:prSet presAssocID="{DEC19DB2-3F8B-4C4B-B63C-6DC70503EA62}" presName="Parent" presStyleLbl="node0" presStyleIdx="0" presStyleCnt="1">
        <dgm:presLayoutVars>
          <dgm:chMax val="6"/>
          <dgm:chPref val="6"/>
        </dgm:presLayoutVars>
      </dgm:prSet>
      <dgm:spPr/>
    </dgm:pt>
    <dgm:pt modelId="{C46E0232-A6C8-4587-9D4A-9A32081E7502}" type="pres">
      <dgm:prSet presAssocID="{D368079D-855E-492F-8AEC-5322F318F35F}" presName="Accent1" presStyleCnt="0"/>
      <dgm:spPr/>
    </dgm:pt>
    <dgm:pt modelId="{D8EFA223-3A95-4CAC-BF26-480DDA898465}" type="pres">
      <dgm:prSet presAssocID="{D368079D-855E-492F-8AEC-5322F318F35F}" presName="Accent" presStyleLbl="bgShp" presStyleIdx="0" presStyleCnt="6"/>
      <dgm:spPr/>
    </dgm:pt>
    <dgm:pt modelId="{F5D3D058-4C93-4B76-8320-7979584E133E}" type="pres">
      <dgm:prSet presAssocID="{D368079D-855E-492F-8AEC-5322F318F35F}" presName="Child1" presStyleLbl="node1" presStyleIdx="0" presStyleCnt="6">
        <dgm:presLayoutVars>
          <dgm:chMax val="0"/>
          <dgm:chPref val="0"/>
          <dgm:bulletEnabled val="1"/>
        </dgm:presLayoutVars>
      </dgm:prSet>
      <dgm:spPr/>
    </dgm:pt>
    <dgm:pt modelId="{907E125E-0163-4ABA-B944-AFD5B02039F5}" type="pres">
      <dgm:prSet presAssocID="{F760FF84-AC61-43F7-A57C-C31B693281F8}" presName="Accent2" presStyleCnt="0"/>
      <dgm:spPr/>
    </dgm:pt>
    <dgm:pt modelId="{5248376E-5409-4035-8CBA-BB305D2DE8E0}" type="pres">
      <dgm:prSet presAssocID="{F760FF84-AC61-43F7-A57C-C31B693281F8}" presName="Accent" presStyleLbl="bgShp" presStyleIdx="1" presStyleCnt="6"/>
      <dgm:spPr/>
    </dgm:pt>
    <dgm:pt modelId="{7C558588-6FB3-461F-9AD9-8A89FF96FBCC}" type="pres">
      <dgm:prSet presAssocID="{F760FF84-AC61-43F7-A57C-C31B693281F8}" presName="Child2" presStyleLbl="node1" presStyleIdx="1" presStyleCnt="6">
        <dgm:presLayoutVars>
          <dgm:chMax val="0"/>
          <dgm:chPref val="0"/>
          <dgm:bulletEnabled val="1"/>
        </dgm:presLayoutVars>
      </dgm:prSet>
      <dgm:spPr/>
    </dgm:pt>
    <dgm:pt modelId="{5B25F6B0-5CB9-4BF1-A0CE-FC3FC0264E1B}" type="pres">
      <dgm:prSet presAssocID="{6E575CE3-C860-4093-9980-43EF6A22B39C}" presName="Accent3" presStyleCnt="0"/>
      <dgm:spPr/>
    </dgm:pt>
    <dgm:pt modelId="{4CD3419A-5303-4A74-9F1E-9C5BBE68BFD2}" type="pres">
      <dgm:prSet presAssocID="{6E575CE3-C860-4093-9980-43EF6A22B39C}" presName="Accent" presStyleLbl="bgShp" presStyleIdx="2" presStyleCnt="6"/>
      <dgm:spPr/>
    </dgm:pt>
    <dgm:pt modelId="{0E1438A1-79B3-40D1-8266-BBBE956D67F1}" type="pres">
      <dgm:prSet presAssocID="{6E575CE3-C860-4093-9980-43EF6A22B39C}" presName="Child3" presStyleLbl="node1" presStyleIdx="2" presStyleCnt="6">
        <dgm:presLayoutVars>
          <dgm:chMax val="0"/>
          <dgm:chPref val="0"/>
          <dgm:bulletEnabled val="1"/>
        </dgm:presLayoutVars>
      </dgm:prSet>
      <dgm:spPr/>
    </dgm:pt>
    <dgm:pt modelId="{78D91787-34EB-42FD-A327-123FD88787B0}" type="pres">
      <dgm:prSet presAssocID="{E5794811-84B8-4012-8000-45934D2046AE}" presName="Accent4" presStyleCnt="0"/>
      <dgm:spPr/>
    </dgm:pt>
    <dgm:pt modelId="{DC02E662-AF7A-4CB3-A52A-95AABFBE75E7}" type="pres">
      <dgm:prSet presAssocID="{E5794811-84B8-4012-8000-45934D2046AE}" presName="Accent" presStyleLbl="bgShp" presStyleIdx="3" presStyleCnt="6"/>
      <dgm:spPr/>
    </dgm:pt>
    <dgm:pt modelId="{CA6460C1-5E64-4B60-843D-4C224251B2C3}" type="pres">
      <dgm:prSet presAssocID="{E5794811-84B8-4012-8000-45934D2046AE}" presName="Child4" presStyleLbl="node1" presStyleIdx="3" presStyleCnt="6">
        <dgm:presLayoutVars>
          <dgm:chMax val="0"/>
          <dgm:chPref val="0"/>
          <dgm:bulletEnabled val="1"/>
        </dgm:presLayoutVars>
      </dgm:prSet>
      <dgm:spPr/>
    </dgm:pt>
    <dgm:pt modelId="{92978494-921B-4CC3-9FD7-B86C293B4F6C}" type="pres">
      <dgm:prSet presAssocID="{708FBB5E-27D8-4361-A75A-BA104B4A0C82}" presName="Accent5" presStyleCnt="0"/>
      <dgm:spPr/>
    </dgm:pt>
    <dgm:pt modelId="{15D44F42-778E-4401-A7E7-7B903C5524F8}" type="pres">
      <dgm:prSet presAssocID="{708FBB5E-27D8-4361-A75A-BA104B4A0C82}" presName="Accent" presStyleLbl="bgShp" presStyleIdx="4" presStyleCnt="6"/>
      <dgm:spPr/>
    </dgm:pt>
    <dgm:pt modelId="{01EFDD4A-B9BE-4A79-8B0F-F08F468F70B5}" type="pres">
      <dgm:prSet presAssocID="{708FBB5E-27D8-4361-A75A-BA104B4A0C82}" presName="Child5" presStyleLbl="node1" presStyleIdx="4" presStyleCnt="6">
        <dgm:presLayoutVars>
          <dgm:chMax val="0"/>
          <dgm:chPref val="0"/>
          <dgm:bulletEnabled val="1"/>
        </dgm:presLayoutVars>
      </dgm:prSet>
      <dgm:spPr/>
    </dgm:pt>
    <dgm:pt modelId="{4D141DEE-5CA3-4742-AC0D-1B6A10A032A1}" type="pres">
      <dgm:prSet presAssocID="{C38C1592-F0B5-45AE-BCCE-5209C20F7FDA}" presName="Accent6" presStyleCnt="0"/>
      <dgm:spPr/>
    </dgm:pt>
    <dgm:pt modelId="{1B3D6906-7D8F-4B9D-A33B-F435A1584D03}" type="pres">
      <dgm:prSet presAssocID="{C38C1592-F0B5-45AE-BCCE-5209C20F7FDA}" presName="Accent" presStyleLbl="bgShp" presStyleIdx="5" presStyleCnt="6"/>
      <dgm:spPr/>
    </dgm:pt>
    <dgm:pt modelId="{DBE6CFA4-D888-40FA-A76A-A822F37EB073}" type="pres">
      <dgm:prSet presAssocID="{C38C1592-F0B5-45AE-BCCE-5209C20F7FDA}" presName="Child6" presStyleLbl="node1" presStyleIdx="5" presStyleCnt="6">
        <dgm:presLayoutVars>
          <dgm:chMax val="0"/>
          <dgm:chPref val="0"/>
          <dgm:bulletEnabled val="1"/>
        </dgm:presLayoutVars>
      </dgm:prSet>
      <dgm:spPr/>
    </dgm:pt>
  </dgm:ptLst>
  <dgm:cxnLst>
    <dgm:cxn modelId="{8E3AD42A-E1F2-4448-AA1F-AE821C372FA7}" type="presOf" srcId="{E5794811-84B8-4012-8000-45934D2046AE}" destId="{CA6460C1-5E64-4B60-843D-4C224251B2C3}" srcOrd="0" destOrd="0" presId="urn:microsoft.com/office/officeart/2011/layout/HexagonRadial"/>
    <dgm:cxn modelId="{9DED822F-99BA-4AD1-A730-65B291A72955}" srcId="{DEC19DB2-3F8B-4C4B-B63C-6DC70503EA62}" destId="{6E575CE3-C860-4093-9980-43EF6A22B39C}" srcOrd="2" destOrd="0" parTransId="{193ECF47-C12A-42CD-A981-81A0BA70F2D4}" sibTransId="{FD6EAEC4-D20F-4CA6-A091-C7CCF94DCB53}"/>
    <dgm:cxn modelId="{781A0834-0AD5-46C7-AE01-28F220715893}" srcId="{DEC19DB2-3F8B-4C4B-B63C-6DC70503EA62}" destId="{D368079D-855E-492F-8AEC-5322F318F35F}" srcOrd="0" destOrd="0" parTransId="{60ED7514-6D0A-4571-9F34-20CA13DC047B}" sibTransId="{79F66561-0B35-4F4A-A856-8D9684C75632}"/>
    <dgm:cxn modelId="{0A13D038-DEBE-4287-9636-9D31C430A7A5}" srcId="{DEC19DB2-3F8B-4C4B-B63C-6DC70503EA62}" destId="{708FBB5E-27D8-4361-A75A-BA104B4A0C82}" srcOrd="4" destOrd="0" parTransId="{4503825F-F3E0-47E4-BA42-7C9ABA403C0A}" sibTransId="{DDB894DA-C55C-4051-9EC1-94105007D13E}"/>
    <dgm:cxn modelId="{E06CD146-9A17-454F-B144-C8585C9AC02B}" srcId="{DEC19DB2-3F8B-4C4B-B63C-6DC70503EA62}" destId="{C38C1592-F0B5-45AE-BCCE-5209C20F7FDA}" srcOrd="5" destOrd="0" parTransId="{127194FA-7893-4006-973B-E8BC1F795BB1}" sibTransId="{9131B2F8-0878-4AA2-8F46-21AF351D92D5}"/>
    <dgm:cxn modelId="{C0272948-9303-4399-AD5F-366C37FCA311}" srcId="{DEC19DB2-3F8B-4C4B-B63C-6DC70503EA62}" destId="{E5794811-84B8-4012-8000-45934D2046AE}" srcOrd="3" destOrd="0" parTransId="{4E18CC36-DBEC-4110-9765-BBDDAF85F572}" sibTransId="{6040FAD4-86E1-4254-90E9-D41DB2E651ED}"/>
    <dgm:cxn modelId="{53E6DF72-65D6-45F9-A63F-A9CBC8DB840C}" srcId="{DEC19DB2-3F8B-4C4B-B63C-6DC70503EA62}" destId="{F760FF84-AC61-43F7-A57C-C31B693281F8}" srcOrd="1" destOrd="0" parTransId="{87A4B052-3022-40E1-B311-602ABA8EF9E8}" sibTransId="{1D47F53A-7882-4CF4-AF4D-45DDDA4D9133}"/>
    <dgm:cxn modelId="{8A93A958-2BFD-4D68-9345-E5F713811CAF}" type="presOf" srcId="{F760FF84-AC61-43F7-A57C-C31B693281F8}" destId="{7C558588-6FB3-461F-9AD9-8A89FF96FBCC}" srcOrd="0" destOrd="0" presId="urn:microsoft.com/office/officeart/2011/layout/HexagonRadial"/>
    <dgm:cxn modelId="{25504A92-7640-44CB-A84A-68BB18244AEF}" type="presOf" srcId="{708FBB5E-27D8-4361-A75A-BA104B4A0C82}" destId="{01EFDD4A-B9BE-4A79-8B0F-F08F468F70B5}" srcOrd="0" destOrd="0" presId="urn:microsoft.com/office/officeart/2011/layout/HexagonRadial"/>
    <dgm:cxn modelId="{3295C094-3301-4337-A798-8FEADA6069D9}" type="presOf" srcId="{D368079D-855E-492F-8AEC-5322F318F35F}" destId="{F5D3D058-4C93-4B76-8320-7979584E133E}" srcOrd="0" destOrd="0" presId="urn:microsoft.com/office/officeart/2011/layout/HexagonRadial"/>
    <dgm:cxn modelId="{3743F599-A310-45ED-8CCC-2B1E7EBB55C1}" srcId="{09D7E993-105F-40C4-9534-AF8FF47674D8}" destId="{DEC19DB2-3F8B-4C4B-B63C-6DC70503EA62}" srcOrd="0" destOrd="0" parTransId="{4DF1914D-6246-4CD7-A2F0-2E40C24C8C69}" sibTransId="{EE0982E9-F21E-4561-B1D7-E2E02B123444}"/>
    <dgm:cxn modelId="{533F12D1-5443-4215-B609-F663DA7A729D}" type="presOf" srcId="{C38C1592-F0B5-45AE-BCCE-5209C20F7FDA}" destId="{DBE6CFA4-D888-40FA-A76A-A822F37EB073}" srcOrd="0" destOrd="0" presId="urn:microsoft.com/office/officeart/2011/layout/HexagonRadial"/>
    <dgm:cxn modelId="{3E82D6D1-C0CF-419E-B2B5-12B5D16DF2F0}" type="presOf" srcId="{09D7E993-105F-40C4-9534-AF8FF47674D8}" destId="{8BF13FDD-A777-4DBC-855A-25C8D5DEA3DB}" srcOrd="0" destOrd="0" presId="urn:microsoft.com/office/officeart/2011/layout/HexagonRadial"/>
    <dgm:cxn modelId="{B8EC46DC-952C-4250-AD4F-72C1282E4F6D}" type="presOf" srcId="{DEC19DB2-3F8B-4C4B-B63C-6DC70503EA62}" destId="{7D9D9F47-BA2E-41D8-97F7-AAAC96C177E4}" srcOrd="0" destOrd="0" presId="urn:microsoft.com/office/officeart/2011/layout/HexagonRadial"/>
    <dgm:cxn modelId="{67E1F8DF-CDF9-40A1-9426-E8AEAF410A2B}" type="presOf" srcId="{6E575CE3-C860-4093-9980-43EF6A22B39C}" destId="{0E1438A1-79B3-40D1-8266-BBBE956D67F1}" srcOrd="0" destOrd="0" presId="urn:microsoft.com/office/officeart/2011/layout/HexagonRadial"/>
    <dgm:cxn modelId="{0522CF0A-594E-4E4A-8A37-2B77099EA20E}" type="presParOf" srcId="{8BF13FDD-A777-4DBC-855A-25C8D5DEA3DB}" destId="{7D9D9F47-BA2E-41D8-97F7-AAAC96C177E4}" srcOrd="0" destOrd="0" presId="urn:microsoft.com/office/officeart/2011/layout/HexagonRadial"/>
    <dgm:cxn modelId="{2C5E7968-0DE7-431F-B7F1-7DBE12E99000}" type="presParOf" srcId="{8BF13FDD-A777-4DBC-855A-25C8D5DEA3DB}" destId="{C46E0232-A6C8-4587-9D4A-9A32081E7502}" srcOrd="1" destOrd="0" presId="urn:microsoft.com/office/officeart/2011/layout/HexagonRadial"/>
    <dgm:cxn modelId="{B82A17B0-5B74-4887-9740-35E1E0D59AF0}" type="presParOf" srcId="{C46E0232-A6C8-4587-9D4A-9A32081E7502}" destId="{D8EFA223-3A95-4CAC-BF26-480DDA898465}" srcOrd="0" destOrd="0" presId="urn:microsoft.com/office/officeart/2011/layout/HexagonRadial"/>
    <dgm:cxn modelId="{126CA3E1-F01B-498E-9DCA-16302840A9BC}" type="presParOf" srcId="{8BF13FDD-A777-4DBC-855A-25C8D5DEA3DB}" destId="{F5D3D058-4C93-4B76-8320-7979584E133E}" srcOrd="2" destOrd="0" presId="urn:microsoft.com/office/officeart/2011/layout/HexagonRadial"/>
    <dgm:cxn modelId="{ADE945C6-6549-40CB-AD66-BC7E6B792D9A}" type="presParOf" srcId="{8BF13FDD-A777-4DBC-855A-25C8D5DEA3DB}" destId="{907E125E-0163-4ABA-B944-AFD5B02039F5}" srcOrd="3" destOrd="0" presId="urn:microsoft.com/office/officeart/2011/layout/HexagonRadial"/>
    <dgm:cxn modelId="{E2CDED17-4644-4790-9330-3E24AC7B072A}" type="presParOf" srcId="{907E125E-0163-4ABA-B944-AFD5B02039F5}" destId="{5248376E-5409-4035-8CBA-BB305D2DE8E0}" srcOrd="0" destOrd="0" presId="urn:microsoft.com/office/officeart/2011/layout/HexagonRadial"/>
    <dgm:cxn modelId="{28397572-095C-4CBB-B93E-106BFCCA72B7}" type="presParOf" srcId="{8BF13FDD-A777-4DBC-855A-25C8D5DEA3DB}" destId="{7C558588-6FB3-461F-9AD9-8A89FF96FBCC}" srcOrd="4" destOrd="0" presId="urn:microsoft.com/office/officeart/2011/layout/HexagonRadial"/>
    <dgm:cxn modelId="{120203A5-382F-4078-B0C1-19618C725972}" type="presParOf" srcId="{8BF13FDD-A777-4DBC-855A-25C8D5DEA3DB}" destId="{5B25F6B0-5CB9-4BF1-A0CE-FC3FC0264E1B}" srcOrd="5" destOrd="0" presId="urn:microsoft.com/office/officeart/2011/layout/HexagonRadial"/>
    <dgm:cxn modelId="{A274B21F-2206-4E87-9C84-C05AE193CC5E}" type="presParOf" srcId="{5B25F6B0-5CB9-4BF1-A0CE-FC3FC0264E1B}" destId="{4CD3419A-5303-4A74-9F1E-9C5BBE68BFD2}" srcOrd="0" destOrd="0" presId="urn:microsoft.com/office/officeart/2011/layout/HexagonRadial"/>
    <dgm:cxn modelId="{E5D476E1-45CC-4FC1-82BB-9CB6ACE47EE9}" type="presParOf" srcId="{8BF13FDD-A777-4DBC-855A-25C8D5DEA3DB}" destId="{0E1438A1-79B3-40D1-8266-BBBE956D67F1}" srcOrd="6" destOrd="0" presId="urn:microsoft.com/office/officeart/2011/layout/HexagonRadial"/>
    <dgm:cxn modelId="{1FF83414-F809-408D-B250-7B090E75F9A6}" type="presParOf" srcId="{8BF13FDD-A777-4DBC-855A-25C8D5DEA3DB}" destId="{78D91787-34EB-42FD-A327-123FD88787B0}" srcOrd="7" destOrd="0" presId="urn:microsoft.com/office/officeart/2011/layout/HexagonRadial"/>
    <dgm:cxn modelId="{2AD7A4B3-01F9-4D00-9CD6-1CE9091B3AF3}" type="presParOf" srcId="{78D91787-34EB-42FD-A327-123FD88787B0}" destId="{DC02E662-AF7A-4CB3-A52A-95AABFBE75E7}" srcOrd="0" destOrd="0" presId="urn:microsoft.com/office/officeart/2011/layout/HexagonRadial"/>
    <dgm:cxn modelId="{658DAD00-1AC7-4C83-B343-29CCAE97961A}" type="presParOf" srcId="{8BF13FDD-A777-4DBC-855A-25C8D5DEA3DB}" destId="{CA6460C1-5E64-4B60-843D-4C224251B2C3}" srcOrd="8" destOrd="0" presId="urn:microsoft.com/office/officeart/2011/layout/HexagonRadial"/>
    <dgm:cxn modelId="{395E2FED-D13F-49F5-A368-E8E1FD59242E}" type="presParOf" srcId="{8BF13FDD-A777-4DBC-855A-25C8D5DEA3DB}" destId="{92978494-921B-4CC3-9FD7-B86C293B4F6C}" srcOrd="9" destOrd="0" presId="urn:microsoft.com/office/officeart/2011/layout/HexagonRadial"/>
    <dgm:cxn modelId="{F56E5742-9792-429A-9DA8-365C80B4457F}" type="presParOf" srcId="{92978494-921B-4CC3-9FD7-B86C293B4F6C}" destId="{15D44F42-778E-4401-A7E7-7B903C5524F8}" srcOrd="0" destOrd="0" presId="urn:microsoft.com/office/officeart/2011/layout/HexagonRadial"/>
    <dgm:cxn modelId="{141F8930-9788-42DE-B729-08A7666BA440}" type="presParOf" srcId="{8BF13FDD-A777-4DBC-855A-25C8D5DEA3DB}" destId="{01EFDD4A-B9BE-4A79-8B0F-F08F468F70B5}" srcOrd="10" destOrd="0" presId="urn:microsoft.com/office/officeart/2011/layout/HexagonRadial"/>
    <dgm:cxn modelId="{3CA20403-26DC-47F6-83F2-2325A6B6150C}" type="presParOf" srcId="{8BF13FDD-A777-4DBC-855A-25C8D5DEA3DB}" destId="{4D141DEE-5CA3-4742-AC0D-1B6A10A032A1}" srcOrd="11" destOrd="0" presId="urn:microsoft.com/office/officeart/2011/layout/HexagonRadial"/>
    <dgm:cxn modelId="{5277D568-215D-40D1-B233-2BFA019DECF0}" type="presParOf" srcId="{4D141DEE-5CA3-4742-AC0D-1B6A10A032A1}" destId="{1B3D6906-7D8F-4B9D-A33B-F435A1584D03}" srcOrd="0" destOrd="0" presId="urn:microsoft.com/office/officeart/2011/layout/HexagonRadial"/>
    <dgm:cxn modelId="{5B0DFE3E-346C-4711-B8BE-49E1A3E7D76F}" type="presParOf" srcId="{8BF13FDD-A777-4DBC-855A-25C8D5DEA3DB}" destId="{DBE6CFA4-D888-40FA-A76A-A822F37EB073}" srcOrd="12" destOrd="0" presId="urn:microsoft.com/office/officeart/2011/layout/HexagonRadial"/>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D7E993-105F-40C4-9534-AF8FF47674D8}"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GB"/>
        </a:p>
      </dgm:t>
    </dgm:pt>
    <dgm:pt modelId="{DEC19DB2-3F8B-4C4B-B63C-6DC70503EA62}">
      <dgm:prSet phldrT="[Text]"/>
      <dgm:spPr>
        <a:solidFill>
          <a:srgbClr val="C00000"/>
        </a:solidFill>
      </dgm:spPr>
      <dgm:t>
        <a:bodyPr/>
        <a:lstStyle/>
        <a:p>
          <a:r>
            <a:rPr lang="en-US" dirty="0"/>
            <a:t>Our priorities</a:t>
          </a:r>
          <a:endParaRPr lang="en-GB" dirty="0"/>
        </a:p>
      </dgm:t>
    </dgm:pt>
    <dgm:pt modelId="{4DF1914D-6246-4CD7-A2F0-2E40C24C8C69}" type="parTrans" cxnId="{3743F599-A310-45ED-8CCC-2B1E7EBB55C1}">
      <dgm:prSet/>
      <dgm:spPr/>
      <dgm:t>
        <a:bodyPr/>
        <a:lstStyle/>
        <a:p>
          <a:endParaRPr lang="en-GB"/>
        </a:p>
      </dgm:t>
    </dgm:pt>
    <dgm:pt modelId="{EE0982E9-F21E-4561-B1D7-E2E02B123444}" type="sibTrans" cxnId="{3743F599-A310-45ED-8CCC-2B1E7EBB55C1}">
      <dgm:prSet/>
      <dgm:spPr/>
      <dgm:t>
        <a:bodyPr/>
        <a:lstStyle/>
        <a:p>
          <a:endParaRPr lang="en-GB"/>
        </a:p>
      </dgm:t>
    </dgm:pt>
    <dgm:pt modelId="{D368079D-855E-492F-8AEC-5322F318F35F}">
      <dgm:prSet phldrT="[Text]" custT="1"/>
      <dgm:spPr>
        <a:solidFill>
          <a:srgbClr val="92D050"/>
        </a:solidFill>
      </dgm:spPr>
      <dgm:t>
        <a:bodyPr/>
        <a:lstStyle/>
        <a:p>
          <a:r>
            <a:rPr lang="en-GB" sz="1900" dirty="0">
              <a:solidFill>
                <a:schemeClr val="tx1"/>
              </a:solidFill>
            </a:rPr>
            <a:t>Young people &amp; schools</a:t>
          </a:r>
        </a:p>
        <a:p>
          <a:r>
            <a:rPr lang="en-GB" sz="2000" dirty="0">
              <a:solidFill>
                <a:schemeClr val="tx1"/>
              </a:solidFill>
            </a:rPr>
            <a:t>LISS</a:t>
          </a:r>
        </a:p>
      </dgm:t>
    </dgm:pt>
    <dgm:pt modelId="{60ED7514-6D0A-4571-9F34-20CA13DC047B}" type="parTrans" cxnId="{781A0834-0AD5-46C7-AE01-28F220715893}">
      <dgm:prSet/>
      <dgm:spPr/>
      <dgm:t>
        <a:bodyPr/>
        <a:lstStyle/>
        <a:p>
          <a:endParaRPr lang="en-GB"/>
        </a:p>
      </dgm:t>
    </dgm:pt>
    <dgm:pt modelId="{79F66561-0B35-4F4A-A856-8D9684C75632}" type="sibTrans" cxnId="{781A0834-0AD5-46C7-AE01-28F220715893}">
      <dgm:prSet/>
      <dgm:spPr/>
      <dgm:t>
        <a:bodyPr/>
        <a:lstStyle/>
        <a:p>
          <a:endParaRPr lang="en-GB"/>
        </a:p>
      </dgm:t>
    </dgm:pt>
    <dgm:pt modelId="{708FBB5E-27D8-4361-A75A-BA104B4A0C82}">
      <dgm:prSet phldrT="[Text]" custT="1"/>
      <dgm:spPr>
        <a:solidFill>
          <a:srgbClr val="92D050"/>
        </a:solidFill>
      </dgm:spPr>
      <dgm:t>
        <a:bodyPr/>
        <a:lstStyle/>
        <a:p>
          <a:r>
            <a:rPr lang="en-GB" sz="2000" dirty="0">
              <a:solidFill>
                <a:schemeClr val="tx1"/>
              </a:solidFill>
            </a:rPr>
            <a:t>Developing lay ministry</a:t>
          </a:r>
        </a:p>
        <a:p>
          <a:r>
            <a:rPr lang="en-GB" sz="1500" dirty="0" err="1">
              <a:solidFill>
                <a:schemeClr val="tx1"/>
              </a:solidFill>
            </a:rPr>
            <a:t>Hawkley</a:t>
          </a:r>
          <a:r>
            <a:rPr lang="en-GB" sz="1500" dirty="0">
              <a:solidFill>
                <a:schemeClr val="tx1"/>
              </a:solidFill>
            </a:rPr>
            <a:t> w. Priors Dean, </a:t>
          </a:r>
          <a:r>
            <a:rPr lang="en-GB" sz="1500" dirty="0" err="1">
              <a:solidFill>
                <a:schemeClr val="tx1"/>
              </a:solidFill>
            </a:rPr>
            <a:t>Empshott</a:t>
          </a:r>
          <a:r>
            <a:rPr lang="en-GB" sz="1500" dirty="0">
              <a:solidFill>
                <a:schemeClr val="tx1"/>
              </a:solidFill>
            </a:rPr>
            <a:t>, </a:t>
          </a:r>
          <a:r>
            <a:rPr lang="en-GB" sz="1500" dirty="0" err="1">
              <a:solidFill>
                <a:schemeClr val="tx1"/>
              </a:solidFill>
            </a:rPr>
            <a:t>Greatham</a:t>
          </a:r>
          <a:endParaRPr lang="en-GB" sz="1500" dirty="0">
            <a:solidFill>
              <a:schemeClr val="tx1"/>
            </a:solidFill>
          </a:endParaRPr>
        </a:p>
      </dgm:t>
    </dgm:pt>
    <dgm:pt modelId="{4503825F-F3E0-47E4-BA42-7C9ABA403C0A}" type="parTrans" cxnId="{0A13D038-DEBE-4287-9636-9D31C430A7A5}">
      <dgm:prSet/>
      <dgm:spPr/>
      <dgm:t>
        <a:bodyPr/>
        <a:lstStyle/>
        <a:p>
          <a:endParaRPr lang="en-GB"/>
        </a:p>
      </dgm:t>
    </dgm:pt>
    <dgm:pt modelId="{DDB894DA-C55C-4051-9EC1-94105007D13E}" type="sibTrans" cxnId="{0A13D038-DEBE-4287-9636-9D31C430A7A5}">
      <dgm:prSet/>
      <dgm:spPr/>
      <dgm:t>
        <a:bodyPr/>
        <a:lstStyle/>
        <a:p>
          <a:endParaRPr lang="en-GB"/>
        </a:p>
      </dgm:t>
    </dgm:pt>
    <dgm:pt modelId="{C38C1592-F0B5-45AE-BCCE-5209C20F7FDA}">
      <dgm:prSet phldrT="[Text]" custT="1"/>
      <dgm:spPr>
        <a:solidFill>
          <a:srgbClr val="92D050"/>
        </a:solidFill>
      </dgm:spPr>
      <dgm:t>
        <a:bodyPr/>
        <a:lstStyle/>
        <a:p>
          <a:r>
            <a:rPr lang="en-GB" sz="2000" dirty="0">
              <a:solidFill>
                <a:schemeClr val="tx1"/>
              </a:solidFill>
            </a:rPr>
            <a:t>Outreach, mission, evangelism</a:t>
          </a:r>
        </a:p>
        <a:p>
          <a:r>
            <a:rPr lang="en-GB" sz="2000" dirty="0">
              <a:solidFill>
                <a:schemeClr val="tx1"/>
              </a:solidFill>
            </a:rPr>
            <a:t>SHEET</a:t>
          </a:r>
        </a:p>
      </dgm:t>
    </dgm:pt>
    <dgm:pt modelId="{127194FA-7893-4006-973B-E8BC1F795BB1}" type="parTrans" cxnId="{E06CD146-9A17-454F-B144-C8585C9AC02B}">
      <dgm:prSet/>
      <dgm:spPr/>
      <dgm:t>
        <a:bodyPr/>
        <a:lstStyle/>
        <a:p>
          <a:endParaRPr lang="en-GB"/>
        </a:p>
      </dgm:t>
    </dgm:pt>
    <dgm:pt modelId="{9131B2F8-0878-4AA2-8F46-21AF351D92D5}" type="sibTrans" cxnId="{E06CD146-9A17-454F-B144-C8585C9AC02B}">
      <dgm:prSet/>
      <dgm:spPr/>
      <dgm:t>
        <a:bodyPr/>
        <a:lstStyle/>
        <a:p>
          <a:endParaRPr lang="en-GB"/>
        </a:p>
      </dgm:t>
    </dgm:pt>
    <dgm:pt modelId="{E5794811-84B8-4012-8000-45934D2046AE}">
      <dgm:prSet/>
      <dgm:spPr/>
      <dgm:t>
        <a:bodyPr/>
        <a:lstStyle/>
        <a:p>
          <a:r>
            <a:rPr lang="en-GB" dirty="0"/>
            <a:t>Building strong parishes</a:t>
          </a:r>
        </a:p>
      </dgm:t>
    </dgm:pt>
    <dgm:pt modelId="{4E18CC36-DBEC-4110-9765-BBDDAF85F572}" type="parTrans" cxnId="{C0272948-9303-4399-AD5F-366C37FCA311}">
      <dgm:prSet/>
      <dgm:spPr/>
      <dgm:t>
        <a:bodyPr/>
        <a:lstStyle/>
        <a:p>
          <a:endParaRPr lang="en-GB"/>
        </a:p>
      </dgm:t>
    </dgm:pt>
    <dgm:pt modelId="{6040FAD4-86E1-4254-90E9-D41DB2E651ED}" type="sibTrans" cxnId="{C0272948-9303-4399-AD5F-366C37FCA311}">
      <dgm:prSet/>
      <dgm:spPr/>
      <dgm:t>
        <a:bodyPr/>
        <a:lstStyle/>
        <a:p>
          <a:endParaRPr lang="en-GB"/>
        </a:p>
      </dgm:t>
    </dgm:pt>
    <dgm:pt modelId="{6E575CE3-C860-4093-9980-43EF6A22B39C}">
      <dgm:prSet/>
      <dgm:spPr/>
      <dgm:t>
        <a:bodyPr/>
        <a:lstStyle/>
        <a:p>
          <a:r>
            <a:rPr lang="en-GB" dirty="0"/>
            <a:t>Refreshing worship &amp; discipleship</a:t>
          </a:r>
        </a:p>
      </dgm:t>
    </dgm:pt>
    <dgm:pt modelId="{193ECF47-C12A-42CD-A981-81A0BA70F2D4}" type="parTrans" cxnId="{9DED822F-99BA-4AD1-A730-65B291A72955}">
      <dgm:prSet/>
      <dgm:spPr/>
      <dgm:t>
        <a:bodyPr/>
        <a:lstStyle/>
        <a:p>
          <a:endParaRPr lang="en-GB"/>
        </a:p>
      </dgm:t>
    </dgm:pt>
    <dgm:pt modelId="{FD6EAEC4-D20F-4CA6-A091-C7CCF94DCB53}" type="sibTrans" cxnId="{9DED822F-99BA-4AD1-A730-65B291A72955}">
      <dgm:prSet/>
      <dgm:spPr/>
      <dgm:t>
        <a:bodyPr/>
        <a:lstStyle/>
        <a:p>
          <a:endParaRPr lang="en-GB"/>
        </a:p>
      </dgm:t>
    </dgm:pt>
    <dgm:pt modelId="{F760FF84-AC61-43F7-A57C-C31B693281F8}">
      <dgm:prSet/>
      <dgm:spPr/>
      <dgm:t>
        <a:bodyPr/>
        <a:lstStyle/>
        <a:p>
          <a:r>
            <a:rPr lang="en-GB" dirty="0"/>
            <a:t>Support for Older people </a:t>
          </a:r>
        </a:p>
      </dgm:t>
    </dgm:pt>
    <dgm:pt modelId="{87A4B052-3022-40E1-B311-602ABA8EF9E8}" type="parTrans" cxnId="{53E6DF72-65D6-45F9-A63F-A9CBC8DB840C}">
      <dgm:prSet/>
      <dgm:spPr/>
      <dgm:t>
        <a:bodyPr/>
        <a:lstStyle/>
        <a:p>
          <a:endParaRPr lang="en-GB"/>
        </a:p>
      </dgm:t>
    </dgm:pt>
    <dgm:pt modelId="{1D47F53A-7882-4CF4-AF4D-45DDDA4D9133}" type="sibTrans" cxnId="{53E6DF72-65D6-45F9-A63F-A9CBC8DB840C}">
      <dgm:prSet/>
      <dgm:spPr/>
      <dgm:t>
        <a:bodyPr/>
        <a:lstStyle/>
        <a:p>
          <a:endParaRPr lang="en-GB"/>
        </a:p>
      </dgm:t>
    </dgm:pt>
    <dgm:pt modelId="{8BF13FDD-A777-4DBC-855A-25C8D5DEA3DB}" type="pres">
      <dgm:prSet presAssocID="{09D7E993-105F-40C4-9534-AF8FF47674D8}" presName="Name0" presStyleCnt="0">
        <dgm:presLayoutVars>
          <dgm:chMax val="1"/>
          <dgm:chPref val="1"/>
          <dgm:dir/>
          <dgm:animOne val="branch"/>
          <dgm:animLvl val="lvl"/>
        </dgm:presLayoutVars>
      </dgm:prSet>
      <dgm:spPr/>
    </dgm:pt>
    <dgm:pt modelId="{7D9D9F47-BA2E-41D8-97F7-AAAC96C177E4}" type="pres">
      <dgm:prSet presAssocID="{DEC19DB2-3F8B-4C4B-B63C-6DC70503EA62}" presName="Parent" presStyleLbl="node0" presStyleIdx="0" presStyleCnt="1">
        <dgm:presLayoutVars>
          <dgm:chMax val="6"/>
          <dgm:chPref val="6"/>
        </dgm:presLayoutVars>
      </dgm:prSet>
      <dgm:spPr/>
    </dgm:pt>
    <dgm:pt modelId="{C46E0232-A6C8-4587-9D4A-9A32081E7502}" type="pres">
      <dgm:prSet presAssocID="{D368079D-855E-492F-8AEC-5322F318F35F}" presName="Accent1" presStyleCnt="0"/>
      <dgm:spPr/>
    </dgm:pt>
    <dgm:pt modelId="{D8EFA223-3A95-4CAC-BF26-480DDA898465}" type="pres">
      <dgm:prSet presAssocID="{D368079D-855E-492F-8AEC-5322F318F35F}" presName="Accent" presStyleLbl="bgShp" presStyleIdx="0" presStyleCnt="6"/>
      <dgm:spPr/>
    </dgm:pt>
    <dgm:pt modelId="{F5D3D058-4C93-4B76-8320-7979584E133E}" type="pres">
      <dgm:prSet presAssocID="{D368079D-855E-492F-8AEC-5322F318F35F}" presName="Child1" presStyleLbl="node1" presStyleIdx="0" presStyleCnt="6" custLinFactNeighborX="3182" custLinFactNeighborY="-33">
        <dgm:presLayoutVars>
          <dgm:chMax val="0"/>
          <dgm:chPref val="0"/>
          <dgm:bulletEnabled val="1"/>
        </dgm:presLayoutVars>
      </dgm:prSet>
      <dgm:spPr/>
    </dgm:pt>
    <dgm:pt modelId="{907E125E-0163-4ABA-B944-AFD5B02039F5}" type="pres">
      <dgm:prSet presAssocID="{F760FF84-AC61-43F7-A57C-C31B693281F8}" presName="Accent2" presStyleCnt="0"/>
      <dgm:spPr/>
    </dgm:pt>
    <dgm:pt modelId="{5248376E-5409-4035-8CBA-BB305D2DE8E0}" type="pres">
      <dgm:prSet presAssocID="{F760FF84-AC61-43F7-A57C-C31B693281F8}" presName="Accent" presStyleLbl="bgShp" presStyleIdx="1" presStyleCnt="6"/>
      <dgm:spPr/>
    </dgm:pt>
    <dgm:pt modelId="{7C558588-6FB3-461F-9AD9-8A89FF96FBCC}" type="pres">
      <dgm:prSet presAssocID="{F760FF84-AC61-43F7-A57C-C31B693281F8}" presName="Child2" presStyleLbl="node1" presStyleIdx="1" presStyleCnt="6">
        <dgm:presLayoutVars>
          <dgm:chMax val="0"/>
          <dgm:chPref val="0"/>
          <dgm:bulletEnabled val="1"/>
        </dgm:presLayoutVars>
      </dgm:prSet>
      <dgm:spPr/>
    </dgm:pt>
    <dgm:pt modelId="{5B25F6B0-5CB9-4BF1-A0CE-FC3FC0264E1B}" type="pres">
      <dgm:prSet presAssocID="{6E575CE3-C860-4093-9980-43EF6A22B39C}" presName="Accent3" presStyleCnt="0"/>
      <dgm:spPr/>
    </dgm:pt>
    <dgm:pt modelId="{4CD3419A-5303-4A74-9F1E-9C5BBE68BFD2}" type="pres">
      <dgm:prSet presAssocID="{6E575CE3-C860-4093-9980-43EF6A22B39C}" presName="Accent" presStyleLbl="bgShp" presStyleIdx="2" presStyleCnt="6"/>
      <dgm:spPr/>
    </dgm:pt>
    <dgm:pt modelId="{0E1438A1-79B3-40D1-8266-BBBE956D67F1}" type="pres">
      <dgm:prSet presAssocID="{6E575CE3-C860-4093-9980-43EF6A22B39C}" presName="Child3" presStyleLbl="node1" presStyleIdx="2" presStyleCnt="6">
        <dgm:presLayoutVars>
          <dgm:chMax val="0"/>
          <dgm:chPref val="0"/>
          <dgm:bulletEnabled val="1"/>
        </dgm:presLayoutVars>
      </dgm:prSet>
      <dgm:spPr/>
    </dgm:pt>
    <dgm:pt modelId="{78D91787-34EB-42FD-A327-123FD88787B0}" type="pres">
      <dgm:prSet presAssocID="{E5794811-84B8-4012-8000-45934D2046AE}" presName="Accent4" presStyleCnt="0"/>
      <dgm:spPr/>
    </dgm:pt>
    <dgm:pt modelId="{DC02E662-AF7A-4CB3-A52A-95AABFBE75E7}" type="pres">
      <dgm:prSet presAssocID="{E5794811-84B8-4012-8000-45934D2046AE}" presName="Accent" presStyleLbl="bgShp" presStyleIdx="3" presStyleCnt="6"/>
      <dgm:spPr/>
    </dgm:pt>
    <dgm:pt modelId="{CA6460C1-5E64-4B60-843D-4C224251B2C3}" type="pres">
      <dgm:prSet presAssocID="{E5794811-84B8-4012-8000-45934D2046AE}" presName="Child4" presStyleLbl="node1" presStyleIdx="3" presStyleCnt="6">
        <dgm:presLayoutVars>
          <dgm:chMax val="0"/>
          <dgm:chPref val="0"/>
          <dgm:bulletEnabled val="1"/>
        </dgm:presLayoutVars>
      </dgm:prSet>
      <dgm:spPr/>
    </dgm:pt>
    <dgm:pt modelId="{92978494-921B-4CC3-9FD7-B86C293B4F6C}" type="pres">
      <dgm:prSet presAssocID="{708FBB5E-27D8-4361-A75A-BA104B4A0C82}" presName="Accent5" presStyleCnt="0"/>
      <dgm:spPr/>
    </dgm:pt>
    <dgm:pt modelId="{15D44F42-778E-4401-A7E7-7B903C5524F8}" type="pres">
      <dgm:prSet presAssocID="{708FBB5E-27D8-4361-A75A-BA104B4A0C82}" presName="Accent" presStyleLbl="bgShp" presStyleIdx="4" presStyleCnt="6"/>
      <dgm:spPr/>
    </dgm:pt>
    <dgm:pt modelId="{01EFDD4A-B9BE-4A79-8B0F-F08F468F70B5}" type="pres">
      <dgm:prSet presAssocID="{708FBB5E-27D8-4361-A75A-BA104B4A0C82}" presName="Child5" presStyleLbl="node1" presStyleIdx="4" presStyleCnt="6" custLinFactNeighborX="-530" custLinFactNeighborY="-613">
        <dgm:presLayoutVars>
          <dgm:chMax val="0"/>
          <dgm:chPref val="0"/>
          <dgm:bulletEnabled val="1"/>
        </dgm:presLayoutVars>
      </dgm:prSet>
      <dgm:spPr/>
    </dgm:pt>
    <dgm:pt modelId="{4D141DEE-5CA3-4742-AC0D-1B6A10A032A1}" type="pres">
      <dgm:prSet presAssocID="{C38C1592-F0B5-45AE-BCCE-5209C20F7FDA}" presName="Accent6" presStyleCnt="0"/>
      <dgm:spPr/>
    </dgm:pt>
    <dgm:pt modelId="{1B3D6906-7D8F-4B9D-A33B-F435A1584D03}" type="pres">
      <dgm:prSet presAssocID="{C38C1592-F0B5-45AE-BCCE-5209C20F7FDA}" presName="Accent" presStyleLbl="bgShp" presStyleIdx="5" presStyleCnt="6"/>
      <dgm:spPr/>
    </dgm:pt>
    <dgm:pt modelId="{DBE6CFA4-D888-40FA-A76A-A822F37EB073}" type="pres">
      <dgm:prSet presAssocID="{C38C1592-F0B5-45AE-BCCE-5209C20F7FDA}" presName="Child6" presStyleLbl="node1" presStyleIdx="5" presStyleCnt="6">
        <dgm:presLayoutVars>
          <dgm:chMax val="0"/>
          <dgm:chPref val="0"/>
          <dgm:bulletEnabled val="1"/>
        </dgm:presLayoutVars>
      </dgm:prSet>
      <dgm:spPr/>
    </dgm:pt>
  </dgm:ptLst>
  <dgm:cxnLst>
    <dgm:cxn modelId="{8E3AD42A-E1F2-4448-AA1F-AE821C372FA7}" type="presOf" srcId="{E5794811-84B8-4012-8000-45934D2046AE}" destId="{CA6460C1-5E64-4B60-843D-4C224251B2C3}" srcOrd="0" destOrd="0" presId="urn:microsoft.com/office/officeart/2011/layout/HexagonRadial"/>
    <dgm:cxn modelId="{9DED822F-99BA-4AD1-A730-65B291A72955}" srcId="{DEC19DB2-3F8B-4C4B-B63C-6DC70503EA62}" destId="{6E575CE3-C860-4093-9980-43EF6A22B39C}" srcOrd="2" destOrd="0" parTransId="{193ECF47-C12A-42CD-A981-81A0BA70F2D4}" sibTransId="{FD6EAEC4-D20F-4CA6-A091-C7CCF94DCB53}"/>
    <dgm:cxn modelId="{781A0834-0AD5-46C7-AE01-28F220715893}" srcId="{DEC19DB2-3F8B-4C4B-B63C-6DC70503EA62}" destId="{D368079D-855E-492F-8AEC-5322F318F35F}" srcOrd="0" destOrd="0" parTransId="{60ED7514-6D0A-4571-9F34-20CA13DC047B}" sibTransId="{79F66561-0B35-4F4A-A856-8D9684C75632}"/>
    <dgm:cxn modelId="{0A13D038-DEBE-4287-9636-9D31C430A7A5}" srcId="{DEC19DB2-3F8B-4C4B-B63C-6DC70503EA62}" destId="{708FBB5E-27D8-4361-A75A-BA104B4A0C82}" srcOrd="4" destOrd="0" parTransId="{4503825F-F3E0-47E4-BA42-7C9ABA403C0A}" sibTransId="{DDB894DA-C55C-4051-9EC1-94105007D13E}"/>
    <dgm:cxn modelId="{E06CD146-9A17-454F-B144-C8585C9AC02B}" srcId="{DEC19DB2-3F8B-4C4B-B63C-6DC70503EA62}" destId="{C38C1592-F0B5-45AE-BCCE-5209C20F7FDA}" srcOrd="5" destOrd="0" parTransId="{127194FA-7893-4006-973B-E8BC1F795BB1}" sibTransId="{9131B2F8-0878-4AA2-8F46-21AF351D92D5}"/>
    <dgm:cxn modelId="{C0272948-9303-4399-AD5F-366C37FCA311}" srcId="{DEC19DB2-3F8B-4C4B-B63C-6DC70503EA62}" destId="{E5794811-84B8-4012-8000-45934D2046AE}" srcOrd="3" destOrd="0" parTransId="{4E18CC36-DBEC-4110-9765-BBDDAF85F572}" sibTransId="{6040FAD4-86E1-4254-90E9-D41DB2E651ED}"/>
    <dgm:cxn modelId="{53E6DF72-65D6-45F9-A63F-A9CBC8DB840C}" srcId="{DEC19DB2-3F8B-4C4B-B63C-6DC70503EA62}" destId="{F760FF84-AC61-43F7-A57C-C31B693281F8}" srcOrd="1" destOrd="0" parTransId="{87A4B052-3022-40E1-B311-602ABA8EF9E8}" sibTransId="{1D47F53A-7882-4CF4-AF4D-45DDDA4D9133}"/>
    <dgm:cxn modelId="{8A93A958-2BFD-4D68-9345-E5F713811CAF}" type="presOf" srcId="{F760FF84-AC61-43F7-A57C-C31B693281F8}" destId="{7C558588-6FB3-461F-9AD9-8A89FF96FBCC}" srcOrd="0" destOrd="0" presId="urn:microsoft.com/office/officeart/2011/layout/HexagonRadial"/>
    <dgm:cxn modelId="{25504A92-7640-44CB-A84A-68BB18244AEF}" type="presOf" srcId="{708FBB5E-27D8-4361-A75A-BA104B4A0C82}" destId="{01EFDD4A-B9BE-4A79-8B0F-F08F468F70B5}" srcOrd="0" destOrd="0" presId="urn:microsoft.com/office/officeart/2011/layout/HexagonRadial"/>
    <dgm:cxn modelId="{3295C094-3301-4337-A798-8FEADA6069D9}" type="presOf" srcId="{D368079D-855E-492F-8AEC-5322F318F35F}" destId="{F5D3D058-4C93-4B76-8320-7979584E133E}" srcOrd="0" destOrd="0" presId="urn:microsoft.com/office/officeart/2011/layout/HexagonRadial"/>
    <dgm:cxn modelId="{3743F599-A310-45ED-8CCC-2B1E7EBB55C1}" srcId="{09D7E993-105F-40C4-9534-AF8FF47674D8}" destId="{DEC19DB2-3F8B-4C4B-B63C-6DC70503EA62}" srcOrd="0" destOrd="0" parTransId="{4DF1914D-6246-4CD7-A2F0-2E40C24C8C69}" sibTransId="{EE0982E9-F21E-4561-B1D7-E2E02B123444}"/>
    <dgm:cxn modelId="{533F12D1-5443-4215-B609-F663DA7A729D}" type="presOf" srcId="{C38C1592-F0B5-45AE-BCCE-5209C20F7FDA}" destId="{DBE6CFA4-D888-40FA-A76A-A822F37EB073}" srcOrd="0" destOrd="0" presId="urn:microsoft.com/office/officeart/2011/layout/HexagonRadial"/>
    <dgm:cxn modelId="{3E82D6D1-C0CF-419E-B2B5-12B5D16DF2F0}" type="presOf" srcId="{09D7E993-105F-40C4-9534-AF8FF47674D8}" destId="{8BF13FDD-A777-4DBC-855A-25C8D5DEA3DB}" srcOrd="0" destOrd="0" presId="urn:microsoft.com/office/officeart/2011/layout/HexagonRadial"/>
    <dgm:cxn modelId="{B8EC46DC-952C-4250-AD4F-72C1282E4F6D}" type="presOf" srcId="{DEC19DB2-3F8B-4C4B-B63C-6DC70503EA62}" destId="{7D9D9F47-BA2E-41D8-97F7-AAAC96C177E4}" srcOrd="0" destOrd="0" presId="urn:microsoft.com/office/officeart/2011/layout/HexagonRadial"/>
    <dgm:cxn modelId="{67E1F8DF-CDF9-40A1-9426-E8AEAF410A2B}" type="presOf" srcId="{6E575CE3-C860-4093-9980-43EF6A22B39C}" destId="{0E1438A1-79B3-40D1-8266-BBBE956D67F1}" srcOrd="0" destOrd="0" presId="urn:microsoft.com/office/officeart/2011/layout/HexagonRadial"/>
    <dgm:cxn modelId="{0522CF0A-594E-4E4A-8A37-2B77099EA20E}" type="presParOf" srcId="{8BF13FDD-A777-4DBC-855A-25C8D5DEA3DB}" destId="{7D9D9F47-BA2E-41D8-97F7-AAAC96C177E4}" srcOrd="0" destOrd="0" presId="urn:microsoft.com/office/officeart/2011/layout/HexagonRadial"/>
    <dgm:cxn modelId="{2C5E7968-0DE7-431F-B7F1-7DBE12E99000}" type="presParOf" srcId="{8BF13FDD-A777-4DBC-855A-25C8D5DEA3DB}" destId="{C46E0232-A6C8-4587-9D4A-9A32081E7502}" srcOrd="1" destOrd="0" presId="urn:microsoft.com/office/officeart/2011/layout/HexagonRadial"/>
    <dgm:cxn modelId="{B82A17B0-5B74-4887-9740-35E1E0D59AF0}" type="presParOf" srcId="{C46E0232-A6C8-4587-9D4A-9A32081E7502}" destId="{D8EFA223-3A95-4CAC-BF26-480DDA898465}" srcOrd="0" destOrd="0" presId="urn:microsoft.com/office/officeart/2011/layout/HexagonRadial"/>
    <dgm:cxn modelId="{126CA3E1-F01B-498E-9DCA-16302840A9BC}" type="presParOf" srcId="{8BF13FDD-A777-4DBC-855A-25C8D5DEA3DB}" destId="{F5D3D058-4C93-4B76-8320-7979584E133E}" srcOrd="2" destOrd="0" presId="urn:microsoft.com/office/officeart/2011/layout/HexagonRadial"/>
    <dgm:cxn modelId="{ADE945C6-6549-40CB-AD66-BC7E6B792D9A}" type="presParOf" srcId="{8BF13FDD-A777-4DBC-855A-25C8D5DEA3DB}" destId="{907E125E-0163-4ABA-B944-AFD5B02039F5}" srcOrd="3" destOrd="0" presId="urn:microsoft.com/office/officeart/2011/layout/HexagonRadial"/>
    <dgm:cxn modelId="{E2CDED17-4644-4790-9330-3E24AC7B072A}" type="presParOf" srcId="{907E125E-0163-4ABA-B944-AFD5B02039F5}" destId="{5248376E-5409-4035-8CBA-BB305D2DE8E0}" srcOrd="0" destOrd="0" presId="urn:microsoft.com/office/officeart/2011/layout/HexagonRadial"/>
    <dgm:cxn modelId="{28397572-095C-4CBB-B93E-106BFCCA72B7}" type="presParOf" srcId="{8BF13FDD-A777-4DBC-855A-25C8D5DEA3DB}" destId="{7C558588-6FB3-461F-9AD9-8A89FF96FBCC}" srcOrd="4" destOrd="0" presId="urn:microsoft.com/office/officeart/2011/layout/HexagonRadial"/>
    <dgm:cxn modelId="{120203A5-382F-4078-B0C1-19618C725972}" type="presParOf" srcId="{8BF13FDD-A777-4DBC-855A-25C8D5DEA3DB}" destId="{5B25F6B0-5CB9-4BF1-A0CE-FC3FC0264E1B}" srcOrd="5" destOrd="0" presId="urn:microsoft.com/office/officeart/2011/layout/HexagonRadial"/>
    <dgm:cxn modelId="{A274B21F-2206-4E87-9C84-C05AE193CC5E}" type="presParOf" srcId="{5B25F6B0-5CB9-4BF1-A0CE-FC3FC0264E1B}" destId="{4CD3419A-5303-4A74-9F1E-9C5BBE68BFD2}" srcOrd="0" destOrd="0" presId="urn:microsoft.com/office/officeart/2011/layout/HexagonRadial"/>
    <dgm:cxn modelId="{E5D476E1-45CC-4FC1-82BB-9CB6ACE47EE9}" type="presParOf" srcId="{8BF13FDD-A777-4DBC-855A-25C8D5DEA3DB}" destId="{0E1438A1-79B3-40D1-8266-BBBE956D67F1}" srcOrd="6" destOrd="0" presId="urn:microsoft.com/office/officeart/2011/layout/HexagonRadial"/>
    <dgm:cxn modelId="{1FF83414-F809-408D-B250-7B090E75F9A6}" type="presParOf" srcId="{8BF13FDD-A777-4DBC-855A-25C8D5DEA3DB}" destId="{78D91787-34EB-42FD-A327-123FD88787B0}" srcOrd="7" destOrd="0" presId="urn:microsoft.com/office/officeart/2011/layout/HexagonRadial"/>
    <dgm:cxn modelId="{2AD7A4B3-01F9-4D00-9CD6-1CE9091B3AF3}" type="presParOf" srcId="{78D91787-34EB-42FD-A327-123FD88787B0}" destId="{DC02E662-AF7A-4CB3-A52A-95AABFBE75E7}" srcOrd="0" destOrd="0" presId="urn:microsoft.com/office/officeart/2011/layout/HexagonRadial"/>
    <dgm:cxn modelId="{658DAD00-1AC7-4C83-B343-29CCAE97961A}" type="presParOf" srcId="{8BF13FDD-A777-4DBC-855A-25C8D5DEA3DB}" destId="{CA6460C1-5E64-4B60-843D-4C224251B2C3}" srcOrd="8" destOrd="0" presId="urn:microsoft.com/office/officeart/2011/layout/HexagonRadial"/>
    <dgm:cxn modelId="{395E2FED-D13F-49F5-A368-E8E1FD59242E}" type="presParOf" srcId="{8BF13FDD-A777-4DBC-855A-25C8D5DEA3DB}" destId="{92978494-921B-4CC3-9FD7-B86C293B4F6C}" srcOrd="9" destOrd="0" presId="urn:microsoft.com/office/officeart/2011/layout/HexagonRadial"/>
    <dgm:cxn modelId="{F56E5742-9792-429A-9DA8-365C80B4457F}" type="presParOf" srcId="{92978494-921B-4CC3-9FD7-B86C293B4F6C}" destId="{15D44F42-778E-4401-A7E7-7B903C5524F8}" srcOrd="0" destOrd="0" presId="urn:microsoft.com/office/officeart/2011/layout/HexagonRadial"/>
    <dgm:cxn modelId="{141F8930-9788-42DE-B729-08A7666BA440}" type="presParOf" srcId="{8BF13FDD-A777-4DBC-855A-25C8D5DEA3DB}" destId="{01EFDD4A-B9BE-4A79-8B0F-F08F468F70B5}" srcOrd="10" destOrd="0" presId="urn:microsoft.com/office/officeart/2011/layout/HexagonRadial"/>
    <dgm:cxn modelId="{3CA20403-26DC-47F6-83F2-2325A6B6150C}" type="presParOf" srcId="{8BF13FDD-A777-4DBC-855A-25C8D5DEA3DB}" destId="{4D141DEE-5CA3-4742-AC0D-1B6A10A032A1}" srcOrd="11" destOrd="0" presId="urn:microsoft.com/office/officeart/2011/layout/HexagonRadial"/>
    <dgm:cxn modelId="{5277D568-215D-40D1-B233-2BFA019DECF0}" type="presParOf" srcId="{4D141DEE-5CA3-4742-AC0D-1B6A10A032A1}" destId="{1B3D6906-7D8F-4B9D-A33B-F435A1584D03}" srcOrd="0" destOrd="0" presId="urn:microsoft.com/office/officeart/2011/layout/HexagonRadial"/>
    <dgm:cxn modelId="{5B0DFE3E-346C-4711-B8BE-49E1A3E7D76F}" type="presParOf" srcId="{8BF13FDD-A777-4DBC-855A-25C8D5DEA3DB}" destId="{DBE6CFA4-D888-40FA-A76A-A822F37EB073}" srcOrd="12" destOrd="0" presId="urn:microsoft.com/office/officeart/2011/layout/HexagonRadial"/>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9D9F47-BA2E-41D8-97F7-AAAC96C177E4}">
      <dsp:nvSpPr>
        <dsp:cNvPr id="0" name=""/>
        <dsp:cNvSpPr/>
      </dsp:nvSpPr>
      <dsp:spPr>
        <a:xfrm>
          <a:off x="4635029" y="2044040"/>
          <a:ext cx="2598064" cy="2247430"/>
        </a:xfrm>
        <a:prstGeom prst="hexagon">
          <a:avLst>
            <a:gd name="adj" fmla="val 28570"/>
            <a:gd name="vf" fmla="val 11547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Our priorities</a:t>
          </a:r>
          <a:endParaRPr lang="en-GB" sz="1900" kern="1200" dirty="0"/>
        </a:p>
      </dsp:txBody>
      <dsp:txXfrm>
        <a:off x="5065565" y="2416471"/>
        <a:ext cx="1736992" cy="1502568"/>
      </dsp:txXfrm>
    </dsp:sp>
    <dsp:sp modelId="{5248376E-5409-4035-8CBA-BB305D2DE8E0}">
      <dsp:nvSpPr>
        <dsp:cNvPr id="0" name=""/>
        <dsp:cNvSpPr/>
      </dsp:nvSpPr>
      <dsp:spPr>
        <a:xfrm>
          <a:off x="6261916" y="968796"/>
          <a:ext cx="980242" cy="8446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D3D058-4C93-4B76-8320-7979584E133E}">
      <dsp:nvSpPr>
        <dsp:cNvPr id="0" name=""/>
        <dsp:cNvSpPr/>
      </dsp:nvSpPr>
      <dsp:spPr>
        <a:xfrm>
          <a:off x="4874348" y="0"/>
          <a:ext cx="2129095" cy="1841917"/>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t>Young people &amp; schools</a:t>
          </a:r>
        </a:p>
      </dsp:txBody>
      <dsp:txXfrm>
        <a:off x="5227184" y="305245"/>
        <a:ext cx="1423423" cy="1231427"/>
      </dsp:txXfrm>
    </dsp:sp>
    <dsp:sp modelId="{4CD3419A-5303-4A74-9F1E-9C5BBE68BFD2}">
      <dsp:nvSpPr>
        <dsp:cNvPr id="0" name=""/>
        <dsp:cNvSpPr/>
      </dsp:nvSpPr>
      <dsp:spPr>
        <a:xfrm>
          <a:off x="7405935" y="2547764"/>
          <a:ext cx="980242" cy="8446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558588-6FB3-461F-9AD9-8A89FF96FBCC}">
      <dsp:nvSpPr>
        <dsp:cNvPr id="0" name=""/>
        <dsp:cNvSpPr/>
      </dsp:nvSpPr>
      <dsp:spPr>
        <a:xfrm>
          <a:off x="6826976" y="1132902"/>
          <a:ext cx="2129095" cy="1841917"/>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t>Support for Older people </a:t>
          </a:r>
        </a:p>
      </dsp:txBody>
      <dsp:txXfrm>
        <a:off x="7179812" y="1438147"/>
        <a:ext cx="1423423" cy="1231427"/>
      </dsp:txXfrm>
    </dsp:sp>
    <dsp:sp modelId="{DC02E662-AF7A-4CB3-A52A-95AABFBE75E7}">
      <dsp:nvSpPr>
        <dsp:cNvPr id="0" name=""/>
        <dsp:cNvSpPr/>
      </dsp:nvSpPr>
      <dsp:spPr>
        <a:xfrm>
          <a:off x="6611226" y="4330122"/>
          <a:ext cx="980242" cy="8446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1438A1-79B3-40D1-8266-BBBE956D67F1}">
      <dsp:nvSpPr>
        <dsp:cNvPr id="0" name=""/>
        <dsp:cNvSpPr/>
      </dsp:nvSpPr>
      <dsp:spPr>
        <a:xfrm>
          <a:off x="6826976" y="3360058"/>
          <a:ext cx="2129095" cy="1841917"/>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t>Refreshing worship &amp; discipleship</a:t>
          </a:r>
        </a:p>
      </dsp:txBody>
      <dsp:txXfrm>
        <a:off x="7179812" y="3665303"/>
        <a:ext cx="1423423" cy="1231427"/>
      </dsp:txXfrm>
    </dsp:sp>
    <dsp:sp modelId="{15D44F42-778E-4401-A7E7-7B903C5524F8}">
      <dsp:nvSpPr>
        <dsp:cNvPr id="0" name=""/>
        <dsp:cNvSpPr/>
      </dsp:nvSpPr>
      <dsp:spPr>
        <a:xfrm>
          <a:off x="4639863" y="4515137"/>
          <a:ext cx="980242" cy="8446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6460C1-5E64-4B60-843D-4C224251B2C3}">
      <dsp:nvSpPr>
        <dsp:cNvPr id="0" name=""/>
        <dsp:cNvSpPr/>
      </dsp:nvSpPr>
      <dsp:spPr>
        <a:xfrm>
          <a:off x="4874348" y="4494228"/>
          <a:ext cx="2129095" cy="1841917"/>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t>Building strong parishes</a:t>
          </a:r>
        </a:p>
      </dsp:txBody>
      <dsp:txXfrm>
        <a:off x="5227184" y="4799473"/>
        <a:ext cx="1423423" cy="1231427"/>
      </dsp:txXfrm>
    </dsp:sp>
    <dsp:sp modelId="{1B3D6906-7D8F-4B9D-A33B-F435A1584D03}">
      <dsp:nvSpPr>
        <dsp:cNvPr id="0" name=""/>
        <dsp:cNvSpPr/>
      </dsp:nvSpPr>
      <dsp:spPr>
        <a:xfrm>
          <a:off x="3477110" y="2936803"/>
          <a:ext cx="980242" cy="8446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EFDD4A-B9BE-4A79-8B0F-F08F468F70B5}">
      <dsp:nvSpPr>
        <dsp:cNvPr id="0" name=""/>
        <dsp:cNvSpPr/>
      </dsp:nvSpPr>
      <dsp:spPr>
        <a:xfrm>
          <a:off x="2912655" y="3361325"/>
          <a:ext cx="2129095" cy="1841917"/>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t>Developing lay ministry</a:t>
          </a:r>
        </a:p>
      </dsp:txBody>
      <dsp:txXfrm>
        <a:off x="3265491" y="3666570"/>
        <a:ext cx="1423423" cy="1231427"/>
      </dsp:txXfrm>
    </dsp:sp>
    <dsp:sp modelId="{DBE6CFA4-D888-40FA-A76A-A822F37EB073}">
      <dsp:nvSpPr>
        <dsp:cNvPr id="0" name=""/>
        <dsp:cNvSpPr/>
      </dsp:nvSpPr>
      <dsp:spPr>
        <a:xfrm>
          <a:off x="2912655" y="1130368"/>
          <a:ext cx="2129095" cy="1841917"/>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t>Outreach to new &amp; under-served communities</a:t>
          </a:r>
        </a:p>
      </dsp:txBody>
      <dsp:txXfrm>
        <a:off x="3265491" y="1435613"/>
        <a:ext cx="1423423" cy="12314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9D9F47-BA2E-41D8-97F7-AAAC96C177E4}">
      <dsp:nvSpPr>
        <dsp:cNvPr id="0" name=""/>
        <dsp:cNvSpPr/>
      </dsp:nvSpPr>
      <dsp:spPr>
        <a:xfrm>
          <a:off x="4635029" y="2044040"/>
          <a:ext cx="2598064" cy="2247430"/>
        </a:xfrm>
        <a:prstGeom prst="hexagon">
          <a:avLst>
            <a:gd name="adj" fmla="val 28570"/>
            <a:gd name="vf" fmla="val 11547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Our priorities</a:t>
          </a:r>
          <a:endParaRPr lang="en-GB" sz="2200" kern="1200" dirty="0"/>
        </a:p>
      </dsp:txBody>
      <dsp:txXfrm>
        <a:off x="5065565" y="2416471"/>
        <a:ext cx="1736992" cy="1502568"/>
      </dsp:txXfrm>
    </dsp:sp>
    <dsp:sp modelId="{5248376E-5409-4035-8CBA-BB305D2DE8E0}">
      <dsp:nvSpPr>
        <dsp:cNvPr id="0" name=""/>
        <dsp:cNvSpPr/>
      </dsp:nvSpPr>
      <dsp:spPr>
        <a:xfrm>
          <a:off x="6261916" y="968796"/>
          <a:ext cx="980242" cy="8446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D3D058-4C93-4B76-8320-7979584E133E}">
      <dsp:nvSpPr>
        <dsp:cNvPr id="0" name=""/>
        <dsp:cNvSpPr/>
      </dsp:nvSpPr>
      <dsp:spPr>
        <a:xfrm>
          <a:off x="4942096" y="0"/>
          <a:ext cx="2129095" cy="1841917"/>
        </a:xfrm>
        <a:prstGeom prst="hexagon">
          <a:avLst>
            <a:gd name="adj" fmla="val 28570"/>
            <a:gd name="vf" fmla="val 11547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tx1"/>
              </a:solidFill>
            </a:rPr>
            <a:t>Young people &amp; schools</a:t>
          </a:r>
        </a:p>
        <a:p>
          <a:pPr marL="0" lvl="0" indent="0" algn="ctr" defTabSz="844550">
            <a:lnSpc>
              <a:spcPct val="90000"/>
            </a:lnSpc>
            <a:spcBef>
              <a:spcPct val="0"/>
            </a:spcBef>
            <a:spcAft>
              <a:spcPct val="35000"/>
            </a:spcAft>
            <a:buNone/>
          </a:pPr>
          <a:r>
            <a:rPr lang="en-GB" sz="2000" kern="1200" dirty="0">
              <a:solidFill>
                <a:schemeClr val="tx1"/>
              </a:solidFill>
            </a:rPr>
            <a:t>LISS</a:t>
          </a:r>
        </a:p>
      </dsp:txBody>
      <dsp:txXfrm>
        <a:off x="5294932" y="305245"/>
        <a:ext cx="1423423" cy="1231427"/>
      </dsp:txXfrm>
    </dsp:sp>
    <dsp:sp modelId="{4CD3419A-5303-4A74-9F1E-9C5BBE68BFD2}">
      <dsp:nvSpPr>
        <dsp:cNvPr id="0" name=""/>
        <dsp:cNvSpPr/>
      </dsp:nvSpPr>
      <dsp:spPr>
        <a:xfrm>
          <a:off x="7405935" y="2547764"/>
          <a:ext cx="980242" cy="8446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558588-6FB3-461F-9AD9-8A89FF96FBCC}">
      <dsp:nvSpPr>
        <dsp:cNvPr id="0" name=""/>
        <dsp:cNvSpPr/>
      </dsp:nvSpPr>
      <dsp:spPr>
        <a:xfrm>
          <a:off x="6826976" y="1132902"/>
          <a:ext cx="2129095" cy="1841917"/>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kern="1200" dirty="0"/>
            <a:t>Support for Older people </a:t>
          </a:r>
        </a:p>
      </dsp:txBody>
      <dsp:txXfrm>
        <a:off x="7179812" y="1438147"/>
        <a:ext cx="1423423" cy="1231427"/>
      </dsp:txXfrm>
    </dsp:sp>
    <dsp:sp modelId="{DC02E662-AF7A-4CB3-A52A-95AABFBE75E7}">
      <dsp:nvSpPr>
        <dsp:cNvPr id="0" name=""/>
        <dsp:cNvSpPr/>
      </dsp:nvSpPr>
      <dsp:spPr>
        <a:xfrm>
          <a:off x="6611226" y="4330122"/>
          <a:ext cx="980242" cy="8446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1438A1-79B3-40D1-8266-BBBE956D67F1}">
      <dsp:nvSpPr>
        <dsp:cNvPr id="0" name=""/>
        <dsp:cNvSpPr/>
      </dsp:nvSpPr>
      <dsp:spPr>
        <a:xfrm>
          <a:off x="6826976" y="3360058"/>
          <a:ext cx="2129095" cy="1841917"/>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kern="1200" dirty="0"/>
            <a:t>Refreshing worship &amp; discipleship</a:t>
          </a:r>
        </a:p>
      </dsp:txBody>
      <dsp:txXfrm>
        <a:off x="7179812" y="3665303"/>
        <a:ext cx="1423423" cy="1231427"/>
      </dsp:txXfrm>
    </dsp:sp>
    <dsp:sp modelId="{15D44F42-778E-4401-A7E7-7B903C5524F8}">
      <dsp:nvSpPr>
        <dsp:cNvPr id="0" name=""/>
        <dsp:cNvSpPr/>
      </dsp:nvSpPr>
      <dsp:spPr>
        <a:xfrm>
          <a:off x="4639863" y="4515137"/>
          <a:ext cx="980242" cy="8446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6460C1-5E64-4B60-843D-4C224251B2C3}">
      <dsp:nvSpPr>
        <dsp:cNvPr id="0" name=""/>
        <dsp:cNvSpPr/>
      </dsp:nvSpPr>
      <dsp:spPr>
        <a:xfrm>
          <a:off x="4874348" y="4494228"/>
          <a:ext cx="2129095" cy="1841917"/>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kern="1200" dirty="0"/>
            <a:t>Building strong parishes</a:t>
          </a:r>
        </a:p>
      </dsp:txBody>
      <dsp:txXfrm>
        <a:off x="5227184" y="4799473"/>
        <a:ext cx="1423423" cy="1231427"/>
      </dsp:txXfrm>
    </dsp:sp>
    <dsp:sp modelId="{1B3D6906-7D8F-4B9D-A33B-F435A1584D03}">
      <dsp:nvSpPr>
        <dsp:cNvPr id="0" name=""/>
        <dsp:cNvSpPr/>
      </dsp:nvSpPr>
      <dsp:spPr>
        <a:xfrm>
          <a:off x="3477110" y="2936803"/>
          <a:ext cx="980242" cy="8446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EFDD4A-B9BE-4A79-8B0F-F08F468F70B5}">
      <dsp:nvSpPr>
        <dsp:cNvPr id="0" name=""/>
        <dsp:cNvSpPr/>
      </dsp:nvSpPr>
      <dsp:spPr>
        <a:xfrm>
          <a:off x="2901371" y="3350034"/>
          <a:ext cx="2129095" cy="1841917"/>
        </a:xfrm>
        <a:prstGeom prst="hexagon">
          <a:avLst>
            <a:gd name="adj" fmla="val 28570"/>
            <a:gd name="vf" fmla="val 11547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solidFill>
            </a:rPr>
            <a:t>Developing lay ministry</a:t>
          </a:r>
        </a:p>
        <a:p>
          <a:pPr marL="0" lvl="0" indent="0" algn="ctr" defTabSz="889000">
            <a:lnSpc>
              <a:spcPct val="90000"/>
            </a:lnSpc>
            <a:spcBef>
              <a:spcPct val="0"/>
            </a:spcBef>
            <a:spcAft>
              <a:spcPct val="35000"/>
            </a:spcAft>
            <a:buNone/>
          </a:pPr>
          <a:r>
            <a:rPr lang="en-GB" sz="1500" kern="1200" dirty="0" err="1">
              <a:solidFill>
                <a:schemeClr val="tx1"/>
              </a:solidFill>
            </a:rPr>
            <a:t>Hawkley</a:t>
          </a:r>
          <a:r>
            <a:rPr lang="en-GB" sz="1500" kern="1200" dirty="0">
              <a:solidFill>
                <a:schemeClr val="tx1"/>
              </a:solidFill>
            </a:rPr>
            <a:t> w. Priors Dean, </a:t>
          </a:r>
          <a:r>
            <a:rPr lang="en-GB" sz="1500" kern="1200" dirty="0" err="1">
              <a:solidFill>
                <a:schemeClr val="tx1"/>
              </a:solidFill>
            </a:rPr>
            <a:t>Empshott</a:t>
          </a:r>
          <a:r>
            <a:rPr lang="en-GB" sz="1500" kern="1200" dirty="0">
              <a:solidFill>
                <a:schemeClr val="tx1"/>
              </a:solidFill>
            </a:rPr>
            <a:t>, </a:t>
          </a:r>
          <a:r>
            <a:rPr lang="en-GB" sz="1500" kern="1200" dirty="0" err="1">
              <a:solidFill>
                <a:schemeClr val="tx1"/>
              </a:solidFill>
            </a:rPr>
            <a:t>Greatham</a:t>
          </a:r>
          <a:endParaRPr lang="en-GB" sz="1500" kern="1200" dirty="0">
            <a:solidFill>
              <a:schemeClr val="tx1"/>
            </a:solidFill>
          </a:endParaRPr>
        </a:p>
      </dsp:txBody>
      <dsp:txXfrm>
        <a:off x="3254207" y="3655279"/>
        <a:ext cx="1423423" cy="1231427"/>
      </dsp:txXfrm>
    </dsp:sp>
    <dsp:sp modelId="{DBE6CFA4-D888-40FA-A76A-A822F37EB073}">
      <dsp:nvSpPr>
        <dsp:cNvPr id="0" name=""/>
        <dsp:cNvSpPr/>
      </dsp:nvSpPr>
      <dsp:spPr>
        <a:xfrm>
          <a:off x="2912655" y="1130368"/>
          <a:ext cx="2129095" cy="1841917"/>
        </a:xfrm>
        <a:prstGeom prst="hexagon">
          <a:avLst>
            <a:gd name="adj" fmla="val 28570"/>
            <a:gd name="vf" fmla="val 11547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solidFill>
            </a:rPr>
            <a:t>Outreach, mission, evangelism</a:t>
          </a:r>
        </a:p>
        <a:p>
          <a:pPr marL="0" lvl="0" indent="0" algn="ctr" defTabSz="889000">
            <a:lnSpc>
              <a:spcPct val="90000"/>
            </a:lnSpc>
            <a:spcBef>
              <a:spcPct val="0"/>
            </a:spcBef>
            <a:spcAft>
              <a:spcPct val="35000"/>
            </a:spcAft>
            <a:buNone/>
          </a:pPr>
          <a:r>
            <a:rPr lang="en-GB" sz="2000" kern="1200" dirty="0">
              <a:solidFill>
                <a:schemeClr val="tx1"/>
              </a:solidFill>
            </a:rPr>
            <a:t>SHEET</a:t>
          </a:r>
        </a:p>
      </dsp:txBody>
      <dsp:txXfrm>
        <a:off x="3265491" y="1435613"/>
        <a:ext cx="1423423" cy="1231427"/>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6T22:28:15.38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18529 514,'-44'0,"5"0,11 0,5 0,-18 0,16 0,-33 0,25 0,-26 0,22 0,-6 0,7 0,1 0,-1 6,0 0,7 6,-5-1,10 0,2 0,1 0,5-1,-1 1,-3-1,8 0,-8 1,3 4,1-3,-5 3,5-5,-1 1,-3-1,9 0,-10-4,5 3,-6-7,6 7,-5-8,5 3,-6-4,0 0,0 0,1 0,-7 0,4 0,-4 0,1 0,3 0,-10 0,11 0,-5 0,0 0,5 0,-5 0,0 0,5 0,-5 0,6 0,0 0,-6 0,5 0,-11 0,11 0,-12 0,6 5,-7 2,-15 5,17-1,-15 1,19-6,1 4,1-4,6 0,0 4,0-9,0 8,6-7,-4 7,8-8,-8 4,4-1,0 2,-2-1,7 3,-3 6,8-3,2 13,4-8,0 6,-5-1,4 1,-4 0,5-6,-5 4,4-3,-4-1,5 3,0-3,-4 0,-2 3,1-8,-9 8,8-9,-9 5,5-6,1 1,-7 0,5 0,-9-4,8 3,-8-3,3 4,1 0,-11 2,9-2,-10 1,0 1,-1-1,-7 1,1 0,5-1,-4 1,4-1,-5 1,-1-6,7 4,-6-3,6 4,-1-4,-4 3,5-8,-1 8,-4-9,5 4,-7-5,0 0,1 0,5 0,-4 0,4 0,-5 0,-1 0,0 0,1 0,-1 0,0 0,-7 0,6 0,-6 0,7-6,1 0,-1-6,0 0,1-5,-1 3,0-8,1 9,5-9,3 9,5-7,0 8,0-9,6 9,1-3,4 0,1 4,0-4,0 5,4-4,2-1,4-4,0 4,0-9,0 11,0-12,0 9,0-1,0-3,0 4,0-6,0 0,0 0,0-5,0 3,0-4,0 6,0 1,0-1,0 0,0 0,0 1,0 4,0-3,0 3,0-4,0 4,0-10,0 9,0-10,0 7,0-1,0 0,0-6,0 5,-5-5,-1 6,-5 0,0 1,-5-1,4-6,-9 5,8-5,-8 0,4 4,-6-4,6 7,-4 4,-2-5,0 5,-60-26,42 21,-37-14,50 30,7-4,-7 9,4-4,-3 0,5 4,5-4,-3 5,9 0,-9 0,5 0,-1 0,-3 0,4 0,-6 0,6 0,-6 5,10 0,-10 6,5-1,-12 2,5-2,-11 2,4 0,-6-1,1 7,-1-5,0 4,1 0,5-4,-4 4,11-6,-12 6,12-5,-5 4,7-5,-1 5,0-5,1 5,-1-5,5 4,-4-3,9 9,-8-9,8 3,-3-5,4 5,1-4,0 9,4-9,2 8,4-3,0 1,-5 3,4-4,-4 6,5-6,0 5,0-5,0 0,0 5,-4-10,3 8,-4-4,5 0,-4 3,-2-7,-4 8,-1-3,0 12,5-5,-5 11,-1-5,-1 7,-4-1,5-5,0 4,6-11,-5 11,5-11,-5 5,0-7,0 1,-1 6,1-5,-5 5,3 0,-2-5,-3 11,6-11,-5 5,2-7,2 1,-2 0,4-1,0-4,0 3,1-9,4 9,-3-3,4-1,-1 4,-4-4,5 1,-1 3,-3-9,8 9,-8-8,8 7,-4-4,5 0,0 8,0-6,0 9,0-4,0-1,0 7,0-5,0 5,5-6,6-1,6 1,5-1,-1 1,1 0,6 0,-5 0,5-4,-7 2,1-8,-6 3,4 1,-8-5,3 4,-6-5,1-1,0 6,-5 0,0 0,-5 9,0-7,0 4,0-1,0-9,0 10,0-5,0 6,0-1,0 1,0-1,0 1,-5 0,-1-1,-5-4,0 3,1-4,-1 6,0-6,0 5,1-10,0 9,0-9,-1 4,1-5,-4 0,-6 0,3-5,-7 0,7 0,-4 1,-7 0,4 4,-4-4,7 0,-1 3,0-3,0 0,6 3,1-7,1 6,-1-7,-4 3,-1-9,4-6,-5-6,4 0,0-9,-4 7,4-9,0 0,-5-1,9-1,-4-4,5 5,0-7,1 6,4-4,-2 11,2-11,1 10,-4-4,8 7,-7-1,3 0,-1 0,-2 6,8 1,-8 0,3 3,-4-3,-4 1,-3 2,2-2,-6-2,5 10,-6-9,-6 9,5-1,-11 2,4 5,-6 0,1 0,-1 0,-7 0,6 0,-13 0,5 6,-1 12,-4 4,11 8,-13 3,12 0,1-1,2 5,13-7,-6 0,6 4,2-10,4 10,2-11,4 11,1-11,-5 5,9-7,-8 7,9-5,-6 5,1-6,5-1,-3-4,8-2,-8-1,-1-3,0 3,0-1,6 9,4 0,0 12,6-5,0 7,6 6,0-4,1 4,-2-12,1 4,-1-11,0 5,0-7,0 1,-5 0,3-1,-8-4,4 3,-5-9,0 9,0 1,0-4,0 3,0-1,0-7,0 7,0-3,0-5,0 9,-9 1,7 1,-12-1,8-6,1 0,-4-4,3 10,-4-10,4 4,-3 0,3 1,-5 0,5-1,-7 0,6-5,-11 0,3-5,0-5,-9 0,6 0,-8 0,4 0,1 0,-7 0,4 0,-4 0,7 0,-1 0,0 0,0 0,1-5,-1-1,0-5,-6-1,5-4,-5-1,11 0,-3-3,3 3,0-4,7-1,0 0,4 0,0 1,1-1,0 5,4-3,-3 3,-1-4,4-1,-4 6,0-5,4 10,-8-9,8 5,-12 4,-3 3,0 8,-8 0,13 0,-9 0,-1 0,3 0,-2 0,6 0,-1 0,-4 0,4 0,-8 9,10 3,-18 10,13 0,-18 8,6-6,-8 13,0-5,6 5,-5 2,5-2,0-6,-5 6,14-13,-7 5,14-13,-5 0,10-6,0 0,-1 0,1-5,-8-1,-5-4,2 0,-4 0,4 0,0 5,-6-4,5 9,-5-4,6 0,6-2,1 1,1-4,3 12,-3-3,4 5,0-1,0-4,-9 9,6-1,-7 2,10-5,0-5,0 4,4 1,2 0,-1 3,4-4,-3 1,0 3,2 2,-2 1,-1 5,4 2,-9-5,4 5,-5-7,5 1,-3-6,8-1,-4-1,5 1,-4 4,-1-5,-5 0,0 1,0-4,0 8,4-8,-3 7,-14-33,9 14,-9-26,14 22,8-4,-8-10,8 7,-3-11,4 64,-5-29,4 40,-8-42,4-1,-9 5,-1-7,1 1,-5-8,4 0,0 0,-4-4,8-2,-3-9,4 4,-1-9,1 9,0-4,0 5,-4-4,3 3,-4 1,1 1,-2 8,1-3,-10 4,13 0,-13 0,14 0,-9 0,-1 4,4 2,-3 4,5 5,-2-3,1 3,0 0,1 2,3-1,-8 4,9-4,-9 1,8-2,-4 0,6-4,-5 5,3-6,-8 0,9 0,-10 6,5-5,-6 5,6-6,-10 1,8-1,-8 1,4 0,1-1,5 0,-4 1,4-1,-6 1,5-1,-3 1,9-6,-10 0,10-1,-13-3,11 4,-6-1,4-3,4 3,-10-4,0 0,-2 0,3 0,-1 5,5-4,-6 4,0-5,1 0,4 0,-3 0,-3 0,0 0,-5 0,6 0,0 0,1 0,-1 0,0 0,0 0,6 0,1 0,1 4,-2-3,-3 3,-9-4,5 5,0 0,3 5,4-4,0-1,1-1,1-3,-2 3,1-22,1 9,9-20,1 13,-1-6,4 0,-9 0,9 1,-9-1,4 0,0 6,1-5,1 10,-2-4,-4-4,0 12,1-11,-10 17,2-3,-3 4,-7 0,9 0,-10 10,0 3,-1 9,-2 7,3-5,5 10,-5-10,4 4,-5 0,12-4,-4-2,4-1,0-5,-4 6,4 6,-5-5,-1 5,1-2,-8 5,-1 5,-7-4,0 5,-1 3,0 0,-8 8,-2-2,1-4,-6 12,-11 5,4-7,-10 0,23-13,5-13,-1 5,5 0,-4-5,12 4,-4-7,12-1,-11-4,16 3,-9-9,15 3,-3-9,-21-7,1-7,-25-10,8-3,0-5,0 1,1-1,6 6,2-4,7 11,7-8,1 13,6-7,6 14,1-4,-5 5,8 0,-8 0,6 0,-2 0,-5 0,-1 5,1 1,-1 10,0 0,1 6,-1-1,1-5,-1 5,1-5,-1 6,6-1,-5-4,4 3,-4-4,-7 7,5-2,-12 9,5-5,-12 5,-4 2,-4-6,-4 7,2-7,0 0,1-1,-1 1,1-1,-1-5,8 4,1-11,7 10,7-11,-14 20,12-18,-7 16,12-13,4 0,0 3,0-3,1 0,4 3,-3-8,8 8,-9-8,9 8,-3-8,-1 8,5-4,-5 5,5 0,1-4,-1 3,-4-4,3 6,-4-6,10-1,-2-5,2 4,-8-3,3 2,-14-8,1-2,-12-3,0 6,7 0,-5 5,-3 1,-7 1,-8 0,7 4,-5-3,6 9,-1-9,3 10,-1-11,12 9,-11-9,13 9,-1-10,-4 5,11-6,0 0,3 0,3-1,-5 1,6-1,-4 1,9-2,-10 2,10-1,-9 0,9-4,-10 3,10-3,-4 0,0 3,4-8,-14 9,13-9,-13 9,14-9,-9 8,9-3,-10 5,5-6,-1 4,-3-3,3 4,-4 1,-1 0,0 0,1-1,4 1,-3-1,3 1,-4-1,4 6,1-4,1 3,4-5,-4 0,5-1,0 6,0-4,0 4,0-1,4-3,2 7,-12-8,-11 5,-18 2,2 2,-9 13,15-7,-25 23,13-6,-23 17,14-9,-5 4,7-4,7-2,1 6,9-13,0 4,1-7,8-8,-5 0,11-8,-4 1,7-2,-1-4,0-2,1 0,-1-3,1 3,-1-9,6-1,-4 0,-1-4,3 4,-1-5,5 0,-2 0,-3 4,4 2,0-1,1 4,-6-8,3 8,-8-8,9 3,-6 1,0-4,0 9,0-4,1 0,-1 3,0-8,0 9,1-4,-1 0,0-1,0-1,6-2,-5 2,10-4,-8 0,22 27,-4-10,16 22,-4-18,0 1,0-1,-1 0,1 1,-1-1,1 0,-1 0,6 10,-4-7,8 7,-8-10,8 0,-8 1,3-1,1 1,-4-1,8 1,-8-6,3 5,0-10,1 9,0-9,4 9,-9-9,9 4,-4 0,6-3,-6 8,5-8,-5 3,0-5,3 5,-3-4,0 4,4 0,-4-4,0 9,5-8,-4 9,4-9,0 8,1-9,-1 9,7-7,1 8,7-8,-7 9,28 2,-22-5,31 11,-30-17,22 6,-13-7,23-5,-7-1,39-6,-42 0,22 5,-49 7,5 6,8 14,3 2,7 0,1 6,-10-13,9 13,-17-20,2 10,-12-13,1 0,-5-1,11-5,-11 0,11 1,11 0,-6-5,19-1,14 0,-15-5,15 10,-24-4,-17 5,10 0,-18-1,5 0,-6 0,-6-1,4 1,-4 3,1 3,3 0,-8 3,8-8,-8 9,3-10,-5 4,0-5,4 4,-8 1,7 1,-7 3,0-8,3 4,-4 0,5-5,4 5,1-10,0-1,4-4,-3 0,5-9,15 6,20-6,8 9,24-14,-7 11,5-11,3 14,-12 0,-6 0,-12 0,-7 0,-8 0,-1 6,-14 0,5 5,-10 0,3 1,-10-2,3 1,-9-6,4 4,3-8,-7 4,11 4,-16 7,3 5,-9 5,0 2,0-6,0 12,0-4,0 5,0 1,0-1,0 1,0-1,0-5,0-3,0-5,0-1,0 1,0-6,0-1,0 4,0-6,0 6,20-4,1-3,39 11,-4-2,27 7,-1 8,12-5,-44-9,1 0,36 8,-38-8,0 1,28 12,12 10,-12-4,2 3,-17-10,-10-2,-15-8,-9-1,-7-6,-4-2,-2-5,-5 0,-5 7,-1 6,-4 8,6 12,1-6,5 13,1-5,0 7,5-1,-4-1,5 1,-7-1,7 2,-5-8,3-2,-5-7,4 8,-4-7,4 2,-5-12,0-4,-1 0,1-1,-5 1,-1-6,0 4,-4-9,3 8,-4-4,0 0,0 3,9-3,-7 0,14 2,-9-10,12 6,10-12,-10 4,21 6,-16 2,6 16,4-4,-3 4,-1 0,-2-5,-6 4,0-12,0 5,-1-4,1 4,-5 1,3-5,-3 3,0-3,-2-1,0 5,-3-10,3 8,0-7,-4 2,5 2,-7-5,7 4,-6-5,5 0,-1 4,-3-4,8 5,-8-5,4-5,0 4,0-3,1 0,8-2,-12-4,7 0,-5 0,1 0,4-5,-3-5,4-12,-8-1,9-10,-3 3,5-4,2-9,5 4,-4 2,4 1,-2 12,-4-4,10 4,-11 7,5 1,-1 4,-4 6,5 1,-1 0,-4 4,10-4,-4 0,6-2,1-5,-2-5,-18 10,14-3,-7 10,29 0,29 0,13 0,-33 3,2 1,-5 0,-1 1,-4 3,-1 0,2 0,0-1,-2 1,0 0,0 0,2 0,7-4,-1 1,32 8,0-5,-14 6,-8-6,-8 4,-4-5,-6 6,-3-1,-4 0,-2 1,-8-7,-5 4,-8-8,-2 2,-8-4,7 0,-5 0,1 0,2 0,-2 9,0-3,4 13,-3-7,12 9,-5-9,5 5,0-6,1 1,14 0,-6 0,13 1,-12-7,11 0,-11-6,12 0,-33 0,21 0,2 0,47 0,-30 0,3 0,14 3,1 2,-16-1,1 1,12 6,-1 3,-17-6,-3 1,6 6,0 0,-6-3,-2 0,32 17,-10-1,-11-1,-16-2,-7-1,-10-2,-5-1,-1-4,-5 3,0-3,-6-1,1-1,-2-5,5 4,-7-4,1 7,-8-3,12-4,4-2,5-8,2 0,-7 0,6 0,4 0,-3-10,4-2,1-10,-5 0,5-7,-6 6,1-5,-2 6,2-6,5 4,-8-11,6 12,-9-5,15-9,-9 11,5-17,-13 20,1-5,-3 1,2 4,1-4,-4 5,3 6,-4-5,-6 10,5-9,-5 9,1-10,-1 5,-1-6,-2 0,2-6,-4 5,0-18,0 9,0-17,0 11,0-5,0 8,0-1,-5 0,4 7,-10-4,10 10,-4-4,0 5,4-6,-4 5,5-5,0 2,0 3,0 2,0 0,0 5,0-6,0 0,0 1,0-1,5 0,1-6,5 5,1-5,3 6,2 1,0-1,4-6,-8 4,9-10,-10 11,10-11,-9-3,5 0,-6-13,1-3,1-18,-6 22,-1-16,-2 28,16-16,6 6,8-5,2 11,-10-9,4 11,0-5,-10 0,9-2,-11 2,6-6,-5 5,-2-7,-5 0,6 1,-5-1,4 7,-6 2,0 8,5-17,-3 12,3-11,0 15,-4 0,9 1,-9-1,5 0,-3 7,-2-5,2 11,-3-4,3 1,-4 3,4-3,-4 5,0-1,-1 6,1-5,-1 10,-5-4,4 0,-4 5,9-9,-3 9,2-4,-3 4,0-10,0 8,1-13,-1 14,1-10,-2 10,2-4,-1 0,0 3,0-8,0 9,-4-10,3 5,-3-1,5-3,-1 3,0 1,-4 1,7 5,-2-4,4 7,-1-6,0 3,-3-1,3-3,5 4,-7-1,8 6,-6-9,-3 8,3-9,0 0,-3 4,4-9,-5 8,1-8,-1 3,1-4,0-1,0 0,-1 0,1 1,-5 4,-1-3,-5 8,0-8,0 0,0-3,0 2,0 1,0 4,0-6,0 0,0 0,0-5,0 3,0-3,0-1,0 5,5-5,-4 0,4 4,-5-10,0 11,0-21,0 12,0-13,0 15,0-4,0 5,0-7,0 0,-5 1,3-1,-3 0,0 7,4-5,-4 10,5-4,0 0,0 5,0-5,0 12,0-11,0 15,0-21,0 2,6-14,7-7,1 1,4-1,-5 0,0 8,-1 1,0 8,-1-1,1 7,-1 1,0 6,-1 5,1-3,-1 9,5-10,-4 10,10-5,-10 1,14-1,-12-1,11 2,-7 4,-1 1,4-1,-9 1,10 4,-10-3,9 3,-9 1,10-5,-10 4,8-4,-2 4,4-3,0 3,1-10,0 4,6-5,-5 6,5 0,-1 0,-4-1,5 1,-6 0,-1 0,1 5,0-4,-6 5,4-1,-3-3,4 2,1-4,-6 1,5-6,-5 5,0-5,5 1,-5 3,5-13,1 7,-6-8,4 4,-3 0,6-6,-1 5,-4-11,3 4,-3 1,4-4,-4 3,3-4,-8 4,9-4,-9 5,4-1,-5-4,4 5,-3-1,9-4,-9 4,9-5,-3-1,-1-7,5 6,-4-11,13-4,-17 15,4-19,-19 19,5-15,2 8,6-6,-1 5,0 0,6 3,-5 6,4 0,1-7,0 12,1-10,2 11,-7-5,8-1,-9 7,4-6,-6 12,6-11,-5 11,4-5,-4 0,-1 4,0-4,0 1,-5 3,4-4,-9 7,9-7,-8 5,8-11,-4 10,1-10,2 11,-3-5,5 6,0-6,0 5,1-5,-1 0,5 5,1-5,10-10,3 5,-1-7,1 5,-2 11,-3-11,-2 11,-1 1,-11 7,4 6,-5 0,4 0,1 5,0 0,3 5,-2-4,-1 3,3-4,-4 9,-3 11,-3 0,-8 5,4-6,15-9,-1-5,15-6,-5-10,-3 4,3-9,-6 9,0-4,-6 10,10-10,-8 14,5-13,-8 14,-5-4,8 5,-2 0,3 0,-1 0,-7 0,7 9,-8 6,0 6,-1-1,-8-5,7-1,2-3,5 3,0-9,11 0,-8-5,16 0,2 0,9 0,7 0,-1-12,1-2,0-12,-1 6,1-5,-1 11,-7-9,-2 14,-13-5,-1 12,-12-3,6 5,1 0,3 0,11 0,-13 0,13 0,-7 0,5 6,-5 5,-3 1,-5 4,0-5,-1-1,1 1,-1 0,0-1,1 1,-1 0,1-5,-1-1,-4-1,-2-3,0 3,1-4,1 0,3 0,2 0,1 0,5 0,-6-5,-1-1,1-5,-6 1,-1 4,5-8,-8 8,7-9,-5 0,-3 4,4-4,0-1,-4 0,9-5,-3 0,0-7,4 4,2-4,1-1,4 5,-4-10,-2 5,7-2,-5 3,4 5,-6 2,6-2,-5 1,4-1,-5 2,0 4,5-5,-3 5,3-6,-5 7,-1 0,-5 6,4-1,-9 5,4-3,3 8,-6-3,10 4,-8-4,1 2,5-2,6 4,-8 0,12 0,-19 0,4 0,4 0,-7 0,11 0,-6 0,10 0,3 0,5-10,1 2,-1-15,1 5,0-6,-1 0,1 0,1-7,-2 6,4-12,-3 11,2-11,0 5,6-2,-4-3,-3 11,-1-4,-8-2,1 12,-3-10,-4 18,-5-9,13-1,-17 5,17-8,-14 13,1-8,-3 8,-3-3,-2 5,4-7,10-6,-1-9,7-4,-5 1,-1-1,1 0,-6 1,4 5,-9-4,3 4,-5 1,1-4,-1 10,4-4,-2-1,2 5,-4-5,0 1,0 3,1-9,-1 4,1-6,-1-1,2-6,4-19,-3 12,4-9,-12 6,0 19,-6-11,0 27,0-3,0 9,0-10,-10 5,-2-1,-10 2,0 4,-6-6,5 5,-5-5,6 6,1 0,-1-4,0 2,6-2,0 0,5-2,1 1,4 0,-3 1,3 4,0-9,-3 9,3-10,-9 5,3-6,-4 0,5 0,-5 1,4-1,-8 0,8 0,-8 1,8 5,-8-4,9 9,-4-4,-5 0,3 3,-4-2,1-2,3 4,-5 1,-6 1,5 4,0-5,3 0,3 1,-4-1,4 0,-3 1,9 0,-9 4,8-3,-3 4,1-5,3 4,-3-7,0 7,3-4,-8 1,9 4,-9-5,4 1,0 3,1 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0624F1-D054-4479-8B14-2971EF6BEF81}" type="datetimeFigureOut">
              <a:rPr lang="en-GB" smtClean="0"/>
              <a:t>28/02/2023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A85602-5E93-44BD-A518-3CE81CA6F9C6}" type="slidenum">
              <a:rPr lang="en-GB" smtClean="0"/>
              <a:t>‹#›</a:t>
            </a:fld>
            <a:endParaRPr lang="en-GB"/>
          </a:p>
        </p:txBody>
      </p:sp>
    </p:spTree>
    <p:extLst>
      <p:ext uri="{BB962C8B-B14F-4D97-AF65-F5344CB8AC3E}">
        <p14:creationId xmlns:p14="http://schemas.microsoft.com/office/powerpoint/2010/main" val="1169563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(Introduce Susie &amp; Vanda)</a:t>
            </a:r>
          </a:p>
          <a:p>
            <a:endParaRPr lang="en-US" dirty="0"/>
          </a:p>
          <a:p>
            <a:r>
              <a:rPr lang="en-US" dirty="0"/>
              <a:t>Here’s </a:t>
            </a:r>
            <a:r>
              <a:rPr lang="en-US" dirty="0" err="1"/>
              <a:t>Petersfield</a:t>
            </a:r>
            <a:r>
              <a:rPr lang="en-US" dirty="0"/>
              <a:t> Deanery</a:t>
            </a:r>
          </a:p>
          <a:p>
            <a:r>
              <a:rPr lang="en-US" dirty="0"/>
              <a:t>In the North of the Diocese</a:t>
            </a:r>
          </a:p>
          <a:p>
            <a:r>
              <a:rPr lang="en-US" dirty="0"/>
              <a:t>Not that far from Portsmouth but very different in nature</a:t>
            </a:r>
          </a:p>
          <a:p>
            <a:r>
              <a:rPr lang="en-US" dirty="0"/>
              <a:t>A rural Deanery</a:t>
            </a:r>
          </a:p>
          <a:p>
            <a:r>
              <a:rPr lang="en-US" dirty="0"/>
              <a:t>The largest town, </a:t>
            </a:r>
            <a:r>
              <a:rPr lang="en-US" dirty="0" err="1"/>
              <a:t>Petersfield</a:t>
            </a:r>
            <a:r>
              <a:rPr lang="en-US" dirty="0"/>
              <a:t>, the “urban area” has a population of 15,000 compared with approx. 238,000 for Portsmouth.</a:t>
            </a:r>
          </a:p>
          <a:p>
            <a:endParaRPr lang="en-US" dirty="0"/>
          </a:p>
          <a:p>
            <a:r>
              <a:rPr lang="en-US" dirty="0"/>
              <a:t>15 parishes</a:t>
            </a:r>
          </a:p>
          <a:p>
            <a:r>
              <a:rPr lang="en-US" dirty="0"/>
              <a:t>Different styles/churchmanship</a:t>
            </a:r>
          </a:p>
          <a:p>
            <a:r>
              <a:rPr lang="en-US" dirty="0"/>
              <a:t>Serving very different communities</a:t>
            </a:r>
          </a:p>
          <a:p>
            <a:endParaRPr lang="en-US" dirty="0"/>
          </a:p>
          <a:p>
            <a:r>
              <a:rPr lang="en-US" dirty="0"/>
              <a:t>We’re going to talk about our approach to collaboration and the use of Deanery lead roles.</a:t>
            </a:r>
          </a:p>
          <a:p>
            <a:endParaRPr lang="en-US" dirty="0"/>
          </a:p>
          <a:p>
            <a:endParaRPr lang="en-GB" dirty="0"/>
          </a:p>
        </p:txBody>
      </p:sp>
      <p:sp>
        <p:nvSpPr>
          <p:cNvPr id="4" name="Slide Number Placeholder 3"/>
          <p:cNvSpPr>
            <a:spLocks noGrp="1"/>
          </p:cNvSpPr>
          <p:nvPr>
            <p:ph type="sldNum" sz="quarter" idx="5"/>
          </p:nvPr>
        </p:nvSpPr>
        <p:spPr/>
        <p:txBody>
          <a:bodyPr/>
          <a:lstStyle/>
          <a:p>
            <a:fld id="{F1A85602-5E93-44BD-A518-3CE81CA6F9C6}" type="slidenum">
              <a:rPr lang="en-GB" smtClean="0"/>
              <a:t>1</a:t>
            </a:fld>
            <a:endParaRPr lang="en-GB"/>
          </a:p>
        </p:txBody>
      </p:sp>
    </p:spTree>
    <p:extLst>
      <p:ext uri="{BB962C8B-B14F-4D97-AF65-F5344CB8AC3E}">
        <p14:creationId xmlns:p14="http://schemas.microsoft.com/office/powerpoint/2010/main" val="1251520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our deanery vision, and  the Deanery priorities for implementing that vision. </a:t>
            </a:r>
            <a:r>
              <a:rPr lang="en-GB" dirty="0"/>
              <a:t>I know that these will be familiar to you and overlap strongly with your own Deanery priorities.</a:t>
            </a:r>
          </a:p>
          <a:p>
            <a:endParaRPr lang="en-GB" dirty="0"/>
          </a:p>
          <a:p>
            <a:r>
              <a:rPr lang="en-GB" dirty="0"/>
              <a:t>We were happy with these as priorities, but were struggling to see how best to resource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How could we make this a platform for significant and lasting change?</a:t>
            </a:r>
          </a:p>
          <a:p>
            <a:r>
              <a:rPr lang="en-GB"/>
              <a:t>Especially </a:t>
            </a:r>
            <a:r>
              <a:rPr lang="en-GB" dirty="0"/>
              <a:t>how to balance the desire for </a:t>
            </a:r>
            <a:r>
              <a:rPr lang="en-GB" u="sng" dirty="0"/>
              <a:t>real ministry of presence </a:t>
            </a:r>
            <a:r>
              <a:rPr lang="en-GB" dirty="0"/>
              <a:t>in our parishes, with a strong and sustainable lead across the Deanery.</a:t>
            </a:r>
          </a:p>
          <a:p>
            <a:endParaRPr lang="en-GB" dirty="0"/>
          </a:p>
          <a:p>
            <a:r>
              <a:rPr lang="en-GB" dirty="0"/>
              <a:t>So we hit on the idea of shared parish and deanery roles for these priority areas</a:t>
            </a:r>
          </a:p>
          <a:p>
            <a:endParaRPr lang="en-US" dirty="0"/>
          </a:p>
        </p:txBody>
      </p:sp>
      <p:sp>
        <p:nvSpPr>
          <p:cNvPr id="4" name="Slide Number Placeholder 3"/>
          <p:cNvSpPr>
            <a:spLocks noGrp="1"/>
          </p:cNvSpPr>
          <p:nvPr>
            <p:ph type="sldNum" sz="quarter" idx="5"/>
          </p:nvPr>
        </p:nvSpPr>
        <p:spPr/>
        <p:txBody>
          <a:bodyPr/>
          <a:lstStyle/>
          <a:p>
            <a:fld id="{F1A85602-5E93-44BD-A518-3CE81CA6F9C6}" type="slidenum">
              <a:rPr lang="en-GB" smtClean="0"/>
              <a:t>2</a:t>
            </a:fld>
            <a:endParaRPr lang="en-GB"/>
          </a:p>
        </p:txBody>
      </p:sp>
    </p:spTree>
    <p:extLst>
      <p:ext uri="{BB962C8B-B14F-4D97-AF65-F5344CB8AC3E}">
        <p14:creationId xmlns:p14="http://schemas.microsoft.com/office/powerpoint/2010/main" val="1815619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full time stipendiary clergy has a dual role – parish at 70% of their time and energy</a:t>
            </a:r>
          </a:p>
          <a:p>
            <a:r>
              <a:rPr lang="en-US" dirty="0"/>
              <a:t>The Deanery contribution is at 30% to make it a real and significant part of the role for an incumbent.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timesheets or formal recording – in practice the amount of time spent will vary</a:t>
            </a:r>
          </a:p>
          <a:p>
            <a:r>
              <a:rPr lang="en-US" dirty="0"/>
              <a:t>But the Deanery part is NOT optional – important part of role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is a really important point about clergy well-being – we are NOT asking for a full time parish role and Deanery on top. Each parish understands that they must give up some of their own clergy time, but in return they get the support of clergy elsewhere in the Deanery. </a:t>
            </a:r>
          </a:p>
          <a:p>
            <a:endParaRPr lang="en-US" dirty="0"/>
          </a:p>
          <a:p>
            <a:r>
              <a:rPr lang="en-US" dirty="0"/>
              <a:t>The roles are not fixed for all time – we anticipate reviewing and adjusting role allocations every 3 years or so – as priorities change, and to re-</a:t>
            </a:r>
            <a:r>
              <a:rPr lang="en-US" dirty="0" err="1"/>
              <a:t>energise</a:t>
            </a:r>
            <a:r>
              <a:rPr lang="en-US" dirty="0"/>
              <a:t> and keep the impetus fresh.</a:t>
            </a:r>
          </a:p>
          <a:p>
            <a:r>
              <a:rPr lang="en-US" dirty="0"/>
              <a:t>So what are they doing in practice?</a:t>
            </a:r>
          </a:p>
          <a:p>
            <a:r>
              <a:rPr lang="en-US" dirty="0"/>
              <a:t>(all the stuff in the blue box)</a:t>
            </a:r>
          </a:p>
          <a:p>
            <a:endParaRPr lang="en-US" dirty="0"/>
          </a:p>
          <a:p>
            <a:endParaRPr lang="en-US" dirty="0"/>
          </a:p>
          <a:p>
            <a:endParaRPr lang="en-US" dirty="0"/>
          </a:p>
          <a:p>
            <a:endParaRPr lang="en-GB" dirty="0"/>
          </a:p>
        </p:txBody>
      </p:sp>
      <p:sp>
        <p:nvSpPr>
          <p:cNvPr id="4" name="Slide Number Placeholder 3"/>
          <p:cNvSpPr>
            <a:spLocks noGrp="1"/>
          </p:cNvSpPr>
          <p:nvPr>
            <p:ph type="sldNum" sz="quarter" idx="5"/>
          </p:nvPr>
        </p:nvSpPr>
        <p:spPr/>
        <p:txBody>
          <a:bodyPr/>
          <a:lstStyle/>
          <a:p>
            <a:fld id="{F1A85602-5E93-44BD-A518-3CE81CA6F9C6}" type="slidenum">
              <a:rPr lang="en-GB" smtClean="0"/>
              <a:t>3</a:t>
            </a:fld>
            <a:endParaRPr lang="en-GB"/>
          </a:p>
        </p:txBody>
      </p:sp>
    </p:spTree>
    <p:extLst>
      <p:ext uri="{BB962C8B-B14F-4D97-AF65-F5344CB8AC3E}">
        <p14:creationId xmlns:p14="http://schemas.microsoft.com/office/powerpoint/2010/main" val="2466186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that’s the idea – so how far have we got with implementing it?</a:t>
            </a:r>
            <a:endParaRPr lang="en-GB" dirty="0"/>
          </a:p>
          <a:p>
            <a:endParaRPr lang="en-GB" dirty="0"/>
          </a:p>
          <a:p>
            <a:r>
              <a:rPr lang="en-GB" dirty="0"/>
              <a:t>For the initial lead roles we chose areas that would</a:t>
            </a:r>
          </a:p>
          <a:p>
            <a:r>
              <a:rPr lang="en-GB" dirty="0"/>
              <a:t>Make a real difference to our capacity – especially important due to the number of vacancies in the Deanery</a:t>
            </a:r>
          </a:p>
          <a:p>
            <a:r>
              <a:rPr lang="en-GB" dirty="0"/>
              <a:t>And make a very visible difference in areas where we had been collectively less active</a:t>
            </a:r>
          </a:p>
          <a:p>
            <a:r>
              <a:rPr lang="en-GB" dirty="0"/>
              <a:t>It’s important that we make an impact and set the tone for change</a:t>
            </a:r>
          </a:p>
          <a:p>
            <a:endParaRPr lang="en-GB" dirty="0"/>
          </a:p>
          <a:p>
            <a:r>
              <a:rPr lang="en-GB" dirty="0"/>
              <a:t>As a Deanery, we prioritised </a:t>
            </a:r>
            <a:r>
              <a:rPr lang="en-GB" dirty="0" err="1"/>
              <a:t>Liss</a:t>
            </a:r>
            <a:r>
              <a:rPr lang="en-GB" dirty="0"/>
              <a:t> and Sheet for new appointments</a:t>
            </a:r>
          </a:p>
          <a:p>
            <a:r>
              <a:rPr lang="en-GB" dirty="0"/>
              <a:t>The 0.3/0.7 split was highlighted in the application pack. ALL shortlisted applicants commented that the Deanery Lead role was a major part of what drew them to apply.</a:t>
            </a:r>
          </a:p>
          <a:p>
            <a:r>
              <a:rPr lang="en-GB" dirty="0"/>
              <a:t>Interviews were over the last week or so and announcements will </a:t>
            </a:r>
            <a:r>
              <a:rPr lang="en-GB" dirty="0" err="1"/>
              <a:t>bemade</a:t>
            </a:r>
            <a:r>
              <a:rPr lang="en-GB" dirty="0"/>
              <a:t> in due course about</a:t>
            </a:r>
          </a:p>
          <a:p>
            <a:r>
              <a:rPr lang="en-GB" dirty="0"/>
              <a:t>A new incumbent for </a:t>
            </a:r>
            <a:r>
              <a:rPr lang="en-GB" dirty="0" err="1"/>
              <a:t>Liss</a:t>
            </a:r>
            <a:r>
              <a:rPr lang="en-GB" dirty="0"/>
              <a:t>, who will take the Deanery Lead role for Growing Faith – children &amp; their families</a:t>
            </a:r>
          </a:p>
          <a:p>
            <a:r>
              <a:rPr lang="en-GB" dirty="0"/>
              <a:t>And a new incumbent for Sheet, who will take the Deanery Lead role for Mission &amp; Evangelism</a:t>
            </a:r>
          </a:p>
          <a:p>
            <a:endParaRPr lang="en-GB" dirty="0"/>
          </a:p>
          <a:p>
            <a:r>
              <a:rPr lang="en-GB" dirty="0"/>
              <a:t>With the new appointments we have the freedom to shape the role from the outset, but we are also retro-fitting this to current incumbent roles.</a:t>
            </a:r>
          </a:p>
          <a:p>
            <a:r>
              <a:rPr lang="en-GB" dirty="0"/>
              <a:t>Peter Sutton in </a:t>
            </a:r>
            <a:r>
              <a:rPr lang="en-GB" dirty="0" err="1"/>
              <a:t>Hawkley</a:t>
            </a:r>
            <a:r>
              <a:rPr lang="en-GB" dirty="0"/>
              <a:t> has started with the lead on Developing Lay Ministry.</a:t>
            </a:r>
          </a:p>
          <a:p>
            <a:r>
              <a:rPr lang="en-GB" dirty="0"/>
              <a:t>Peter and the others will be accountable to Deanery Synod, to present their plans, progress and so on.</a:t>
            </a:r>
          </a:p>
          <a:p>
            <a:r>
              <a:rPr lang="en-GB" dirty="0"/>
              <a:t>And collectively we’ll be accountable to the Diocese as this way of working allows us to deliver on </a:t>
            </a:r>
            <a:r>
              <a:rPr lang="en-GB" dirty="0" err="1"/>
              <a:t>on</a:t>
            </a:r>
            <a:r>
              <a:rPr lang="en-GB" dirty="0"/>
              <a:t> Deanery Mission Action Plan.</a:t>
            </a:r>
          </a:p>
          <a:p>
            <a:endParaRPr lang="en-GB" dirty="0"/>
          </a:p>
          <a:p>
            <a:r>
              <a:rPr lang="en-GB" dirty="0"/>
              <a:t>There will be a lot to learn, it will be a new way of working for everybody.</a:t>
            </a:r>
          </a:p>
          <a:p>
            <a:r>
              <a:rPr lang="en-GB" dirty="0"/>
              <a:t>We hope to see benefits of sustainability, mutual support, and development opportunities</a:t>
            </a:r>
          </a:p>
          <a:p>
            <a:r>
              <a:rPr lang="en-GB" dirty="0"/>
              <a:t>We are expecting great things as we work together to grow the Kingdom</a:t>
            </a:r>
            <a:endParaRPr lang="en-US" dirty="0"/>
          </a:p>
        </p:txBody>
      </p:sp>
      <p:sp>
        <p:nvSpPr>
          <p:cNvPr id="4" name="Slide Number Placeholder 3"/>
          <p:cNvSpPr>
            <a:spLocks noGrp="1"/>
          </p:cNvSpPr>
          <p:nvPr>
            <p:ph type="sldNum" sz="quarter" idx="5"/>
          </p:nvPr>
        </p:nvSpPr>
        <p:spPr/>
        <p:txBody>
          <a:bodyPr/>
          <a:lstStyle/>
          <a:p>
            <a:fld id="{F1A85602-5E93-44BD-A518-3CE81CA6F9C6}" type="slidenum">
              <a:rPr lang="en-GB" smtClean="0"/>
              <a:t>4</a:t>
            </a:fld>
            <a:endParaRPr lang="en-GB"/>
          </a:p>
        </p:txBody>
      </p:sp>
    </p:spTree>
    <p:extLst>
      <p:ext uri="{BB962C8B-B14F-4D97-AF65-F5344CB8AC3E}">
        <p14:creationId xmlns:p14="http://schemas.microsoft.com/office/powerpoint/2010/main" val="9526633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8D54A-EBBF-9747-BF8F-E35C89C00FF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1338842-3DF1-6D4D-9915-C8C1DA128E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378FDF8-9620-5D47-9F5F-B76BB52E5DF4}"/>
              </a:ext>
            </a:extLst>
          </p:cNvPr>
          <p:cNvSpPr>
            <a:spLocks noGrp="1"/>
          </p:cNvSpPr>
          <p:nvPr>
            <p:ph type="dt" sz="half" idx="10"/>
          </p:nvPr>
        </p:nvSpPr>
        <p:spPr/>
        <p:txBody>
          <a:bodyPr/>
          <a:lstStyle/>
          <a:p>
            <a:fld id="{15533184-D16E-734C-A4B7-87279267207D}" type="datetimeFigureOut">
              <a:rPr lang="en-US" smtClean="0"/>
              <a:t>2/28/2023</a:t>
            </a:fld>
            <a:endParaRPr lang="en-US"/>
          </a:p>
        </p:txBody>
      </p:sp>
      <p:sp>
        <p:nvSpPr>
          <p:cNvPr id="5" name="Footer Placeholder 4">
            <a:extLst>
              <a:ext uri="{FF2B5EF4-FFF2-40B4-BE49-F238E27FC236}">
                <a16:creationId xmlns:a16="http://schemas.microsoft.com/office/drawing/2014/main" id="{0EEFBCC7-B576-0E4E-B40D-FE6104ADB4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A479AA-471B-1E4B-AB7D-91B0399F834C}"/>
              </a:ext>
            </a:extLst>
          </p:cNvPr>
          <p:cNvSpPr>
            <a:spLocks noGrp="1"/>
          </p:cNvSpPr>
          <p:nvPr>
            <p:ph type="sldNum" sz="quarter" idx="12"/>
          </p:nvPr>
        </p:nvSpPr>
        <p:spPr/>
        <p:txBody>
          <a:bodyPr/>
          <a:lstStyle/>
          <a:p>
            <a:fld id="{E53D9EF3-B885-5A4D-906A-8790AB696C8C}" type="slidenum">
              <a:rPr lang="en-US" smtClean="0"/>
              <a:t>‹#›</a:t>
            </a:fld>
            <a:endParaRPr lang="en-US"/>
          </a:p>
        </p:txBody>
      </p:sp>
      <p:grpSp>
        <p:nvGrpSpPr>
          <p:cNvPr id="7" name="Group 6">
            <a:extLst>
              <a:ext uri="{FF2B5EF4-FFF2-40B4-BE49-F238E27FC236}">
                <a16:creationId xmlns:a16="http://schemas.microsoft.com/office/drawing/2014/main" id="{C6B36F61-DBF8-45E3-9A29-BB242FCFD1C8}"/>
              </a:ext>
            </a:extLst>
          </p:cNvPr>
          <p:cNvGrpSpPr/>
          <p:nvPr userDrawn="1"/>
        </p:nvGrpSpPr>
        <p:grpSpPr>
          <a:xfrm>
            <a:off x="9476548" y="1374140"/>
            <a:ext cx="1813560" cy="452120"/>
            <a:chOff x="-1" y="1716"/>
            <a:chExt cx="2400935" cy="594360"/>
          </a:xfrm>
        </p:grpSpPr>
        <p:pic>
          <p:nvPicPr>
            <p:cNvPr id="8" name="Picture 7">
              <a:extLst>
                <a:ext uri="{FF2B5EF4-FFF2-40B4-BE49-F238E27FC236}">
                  <a16:creationId xmlns:a16="http://schemas.microsoft.com/office/drawing/2014/main" id="{20D9352C-060E-4ED0-805B-06AFF3A2686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1716"/>
              <a:ext cx="2400935" cy="594360"/>
            </a:xfrm>
            <a:prstGeom prst="rect">
              <a:avLst/>
            </a:prstGeom>
            <a:noFill/>
          </p:spPr>
        </p:pic>
        <p:sp>
          <p:nvSpPr>
            <p:cNvPr id="9" name="Rectangle 8">
              <a:extLst>
                <a:ext uri="{FF2B5EF4-FFF2-40B4-BE49-F238E27FC236}">
                  <a16:creationId xmlns:a16="http://schemas.microsoft.com/office/drawing/2014/main" id="{57EADEA0-47BF-472A-B290-70BF426810C6}"/>
                </a:ext>
              </a:extLst>
            </p:cNvPr>
            <p:cNvSpPr/>
            <p:nvPr userDrawn="1"/>
          </p:nvSpPr>
          <p:spPr>
            <a:xfrm>
              <a:off x="180975" y="495300"/>
              <a:ext cx="466725" cy="54927"/>
            </a:xfrm>
            <a:prstGeom prst="rect">
              <a:avLst/>
            </a:prstGeom>
            <a:solidFill>
              <a:srgbClr val="215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0" name="Rectangle 9">
              <a:extLst>
                <a:ext uri="{FF2B5EF4-FFF2-40B4-BE49-F238E27FC236}">
                  <a16:creationId xmlns:a16="http://schemas.microsoft.com/office/drawing/2014/main" id="{DD8BD87C-BAEA-4DB1-A0AA-71CBD883270D}"/>
                </a:ext>
              </a:extLst>
            </p:cNvPr>
            <p:cNvSpPr/>
            <p:nvPr userDrawn="1"/>
          </p:nvSpPr>
          <p:spPr>
            <a:xfrm>
              <a:off x="885825" y="495300"/>
              <a:ext cx="455930" cy="54610"/>
            </a:xfrm>
            <a:prstGeom prst="rect">
              <a:avLst/>
            </a:prstGeom>
            <a:solidFill>
              <a:srgbClr val="DF2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1" name="Rectangle 10">
              <a:extLst>
                <a:ext uri="{FF2B5EF4-FFF2-40B4-BE49-F238E27FC236}">
                  <a16:creationId xmlns:a16="http://schemas.microsoft.com/office/drawing/2014/main" id="{DAB68F95-853D-42C9-9AB3-E90E4AAEBBB0}"/>
                </a:ext>
              </a:extLst>
            </p:cNvPr>
            <p:cNvSpPr/>
            <p:nvPr userDrawn="1"/>
          </p:nvSpPr>
          <p:spPr>
            <a:xfrm>
              <a:off x="1571625" y="495300"/>
              <a:ext cx="676275" cy="54610"/>
            </a:xfrm>
            <a:prstGeom prst="rect">
              <a:avLst/>
            </a:prstGeom>
            <a:solidFill>
              <a:srgbClr val="EAA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12" name="Picture 11" descr="A picture containing drawing&#10;&#10;Description automatically generated">
            <a:extLst>
              <a:ext uri="{FF2B5EF4-FFF2-40B4-BE49-F238E27FC236}">
                <a16:creationId xmlns:a16="http://schemas.microsoft.com/office/drawing/2014/main" id="{24E0D9B6-B84E-462A-B87F-20F290E8001B}"/>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9631362" y="651051"/>
            <a:ext cx="2073275" cy="612775"/>
          </a:xfrm>
          <a:prstGeom prst="rect">
            <a:avLst/>
          </a:prstGeom>
        </p:spPr>
      </p:pic>
    </p:spTree>
    <p:extLst>
      <p:ext uri="{BB962C8B-B14F-4D97-AF65-F5344CB8AC3E}">
        <p14:creationId xmlns:p14="http://schemas.microsoft.com/office/powerpoint/2010/main" val="3371451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9D0A4-F65A-1F4A-B454-2B6CD5257A7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926EB74-CE4A-F244-BED5-ABF2726F2E6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82EFBBD-A2E5-2644-A6D8-554476E807DC}"/>
              </a:ext>
            </a:extLst>
          </p:cNvPr>
          <p:cNvSpPr>
            <a:spLocks noGrp="1"/>
          </p:cNvSpPr>
          <p:nvPr>
            <p:ph type="dt" sz="half" idx="10"/>
          </p:nvPr>
        </p:nvSpPr>
        <p:spPr/>
        <p:txBody>
          <a:bodyPr/>
          <a:lstStyle/>
          <a:p>
            <a:fld id="{15533184-D16E-734C-A4B7-87279267207D}" type="datetimeFigureOut">
              <a:rPr lang="en-US" smtClean="0"/>
              <a:t>2/28/2023</a:t>
            </a:fld>
            <a:endParaRPr lang="en-US"/>
          </a:p>
        </p:txBody>
      </p:sp>
      <p:sp>
        <p:nvSpPr>
          <p:cNvPr id="5" name="Footer Placeholder 4">
            <a:extLst>
              <a:ext uri="{FF2B5EF4-FFF2-40B4-BE49-F238E27FC236}">
                <a16:creationId xmlns:a16="http://schemas.microsoft.com/office/drawing/2014/main" id="{BBDCD891-3F82-BE4B-95FF-AC2CB330FB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427539-892F-494D-9347-EA8566B785B6}"/>
              </a:ext>
            </a:extLst>
          </p:cNvPr>
          <p:cNvSpPr>
            <a:spLocks noGrp="1"/>
          </p:cNvSpPr>
          <p:nvPr>
            <p:ph type="sldNum" sz="quarter" idx="12"/>
          </p:nvPr>
        </p:nvSpPr>
        <p:spPr/>
        <p:txBody>
          <a:bodyPr/>
          <a:lstStyle/>
          <a:p>
            <a:fld id="{E53D9EF3-B885-5A4D-906A-8790AB696C8C}" type="slidenum">
              <a:rPr lang="en-US" smtClean="0"/>
              <a:t>‹#›</a:t>
            </a:fld>
            <a:endParaRPr lang="en-US"/>
          </a:p>
        </p:txBody>
      </p:sp>
    </p:spTree>
    <p:extLst>
      <p:ext uri="{BB962C8B-B14F-4D97-AF65-F5344CB8AC3E}">
        <p14:creationId xmlns:p14="http://schemas.microsoft.com/office/powerpoint/2010/main" val="327385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67A10B-D745-0344-87F3-2FD2C134E71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69AB89D-5608-A642-AE83-59327A165A3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57C95D0-77ED-804D-A4A2-16CED85BC920}"/>
              </a:ext>
            </a:extLst>
          </p:cNvPr>
          <p:cNvSpPr>
            <a:spLocks noGrp="1"/>
          </p:cNvSpPr>
          <p:nvPr>
            <p:ph type="dt" sz="half" idx="10"/>
          </p:nvPr>
        </p:nvSpPr>
        <p:spPr/>
        <p:txBody>
          <a:bodyPr/>
          <a:lstStyle/>
          <a:p>
            <a:fld id="{15533184-D16E-734C-A4B7-87279267207D}" type="datetimeFigureOut">
              <a:rPr lang="en-US" smtClean="0"/>
              <a:t>2/28/2023</a:t>
            </a:fld>
            <a:endParaRPr lang="en-US"/>
          </a:p>
        </p:txBody>
      </p:sp>
      <p:sp>
        <p:nvSpPr>
          <p:cNvPr id="5" name="Footer Placeholder 4">
            <a:extLst>
              <a:ext uri="{FF2B5EF4-FFF2-40B4-BE49-F238E27FC236}">
                <a16:creationId xmlns:a16="http://schemas.microsoft.com/office/drawing/2014/main" id="{9D876B20-A039-DF42-80F4-3E3AC4F441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E54926-A8C4-F34C-9CBE-2EA91305487F}"/>
              </a:ext>
            </a:extLst>
          </p:cNvPr>
          <p:cNvSpPr>
            <a:spLocks noGrp="1"/>
          </p:cNvSpPr>
          <p:nvPr>
            <p:ph type="sldNum" sz="quarter" idx="12"/>
          </p:nvPr>
        </p:nvSpPr>
        <p:spPr/>
        <p:txBody>
          <a:bodyPr/>
          <a:lstStyle/>
          <a:p>
            <a:fld id="{E53D9EF3-B885-5A4D-906A-8790AB696C8C}" type="slidenum">
              <a:rPr lang="en-US" smtClean="0"/>
              <a:t>‹#›</a:t>
            </a:fld>
            <a:endParaRPr lang="en-US"/>
          </a:p>
        </p:txBody>
      </p:sp>
    </p:spTree>
    <p:extLst>
      <p:ext uri="{BB962C8B-B14F-4D97-AF65-F5344CB8AC3E}">
        <p14:creationId xmlns:p14="http://schemas.microsoft.com/office/powerpoint/2010/main" val="3778622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540E1-CD9D-8047-A88D-5E992C07DF0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F215440-C94E-574A-A37F-EE38627E4BE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76928D3-D487-8D48-806C-B6DD69F80D06}"/>
              </a:ext>
            </a:extLst>
          </p:cNvPr>
          <p:cNvSpPr>
            <a:spLocks noGrp="1"/>
          </p:cNvSpPr>
          <p:nvPr>
            <p:ph type="dt" sz="half" idx="10"/>
          </p:nvPr>
        </p:nvSpPr>
        <p:spPr/>
        <p:txBody>
          <a:bodyPr/>
          <a:lstStyle/>
          <a:p>
            <a:fld id="{15533184-D16E-734C-A4B7-87279267207D}" type="datetimeFigureOut">
              <a:rPr lang="en-US" smtClean="0"/>
              <a:t>2/28/2023</a:t>
            </a:fld>
            <a:endParaRPr lang="en-US"/>
          </a:p>
        </p:txBody>
      </p:sp>
      <p:sp>
        <p:nvSpPr>
          <p:cNvPr id="5" name="Footer Placeholder 4">
            <a:extLst>
              <a:ext uri="{FF2B5EF4-FFF2-40B4-BE49-F238E27FC236}">
                <a16:creationId xmlns:a16="http://schemas.microsoft.com/office/drawing/2014/main" id="{42AB2317-1E87-EF43-A8D6-5245B4F96C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E3CBB5-C896-1F48-86BC-21DB2883ED2B}"/>
              </a:ext>
            </a:extLst>
          </p:cNvPr>
          <p:cNvSpPr>
            <a:spLocks noGrp="1"/>
          </p:cNvSpPr>
          <p:nvPr>
            <p:ph type="sldNum" sz="quarter" idx="12"/>
          </p:nvPr>
        </p:nvSpPr>
        <p:spPr/>
        <p:txBody>
          <a:bodyPr/>
          <a:lstStyle/>
          <a:p>
            <a:fld id="{E53D9EF3-B885-5A4D-906A-8790AB696C8C}" type="slidenum">
              <a:rPr lang="en-US" smtClean="0"/>
              <a:t>‹#›</a:t>
            </a:fld>
            <a:endParaRPr lang="en-US"/>
          </a:p>
        </p:txBody>
      </p:sp>
      <p:pic>
        <p:nvPicPr>
          <p:cNvPr id="7" name="Picture 6" descr="A picture containing drawing&#10;&#10;Description automatically generated">
            <a:extLst>
              <a:ext uri="{FF2B5EF4-FFF2-40B4-BE49-F238E27FC236}">
                <a16:creationId xmlns:a16="http://schemas.microsoft.com/office/drawing/2014/main" id="{14E83148-48C4-450B-B57B-E4EBE06F0AE5}"/>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8945562" y="491555"/>
            <a:ext cx="2073275" cy="612775"/>
          </a:xfrm>
          <a:prstGeom prst="rect">
            <a:avLst/>
          </a:prstGeom>
        </p:spPr>
      </p:pic>
      <p:grpSp>
        <p:nvGrpSpPr>
          <p:cNvPr id="8" name="Group 7">
            <a:extLst>
              <a:ext uri="{FF2B5EF4-FFF2-40B4-BE49-F238E27FC236}">
                <a16:creationId xmlns:a16="http://schemas.microsoft.com/office/drawing/2014/main" id="{26E37D45-D31B-442B-AD79-23B37D4D1DBC}"/>
              </a:ext>
            </a:extLst>
          </p:cNvPr>
          <p:cNvGrpSpPr/>
          <p:nvPr userDrawn="1"/>
        </p:nvGrpSpPr>
        <p:grpSpPr>
          <a:xfrm>
            <a:off x="8945562" y="1171449"/>
            <a:ext cx="1813560" cy="452120"/>
            <a:chOff x="-1" y="1716"/>
            <a:chExt cx="2400935" cy="594360"/>
          </a:xfrm>
        </p:grpSpPr>
        <p:pic>
          <p:nvPicPr>
            <p:cNvPr id="9" name="Picture 8">
              <a:extLst>
                <a:ext uri="{FF2B5EF4-FFF2-40B4-BE49-F238E27FC236}">
                  <a16:creationId xmlns:a16="http://schemas.microsoft.com/office/drawing/2014/main" id="{49361DBF-B5DE-4C4C-BBB2-42BC524D511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 y="1716"/>
              <a:ext cx="2400935" cy="594360"/>
            </a:xfrm>
            <a:prstGeom prst="rect">
              <a:avLst/>
            </a:prstGeom>
            <a:noFill/>
          </p:spPr>
        </p:pic>
        <p:sp>
          <p:nvSpPr>
            <p:cNvPr id="10" name="Rectangle 9">
              <a:extLst>
                <a:ext uri="{FF2B5EF4-FFF2-40B4-BE49-F238E27FC236}">
                  <a16:creationId xmlns:a16="http://schemas.microsoft.com/office/drawing/2014/main" id="{F977A8C8-B55D-4497-A508-6C18460EB991}"/>
                </a:ext>
              </a:extLst>
            </p:cNvPr>
            <p:cNvSpPr/>
            <p:nvPr userDrawn="1"/>
          </p:nvSpPr>
          <p:spPr>
            <a:xfrm>
              <a:off x="180975" y="495300"/>
              <a:ext cx="466725" cy="54927"/>
            </a:xfrm>
            <a:prstGeom prst="rect">
              <a:avLst/>
            </a:prstGeom>
            <a:solidFill>
              <a:srgbClr val="215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1" name="Rectangle 10">
              <a:extLst>
                <a:ext uri="{FF2B5EF4-FFF2-40B4-BE49-F238E27FC236}">
                  <a16:creationId xmlns:a16="http://schemas.microsoft.com/office/drawing/2014/main" id="{9484994F-78BA-4256-8C64-C12DE83EB8E2}"/>
                </a:ext>
              </a:extLst>
            </p:cNvPr>
            <p:cNvSpPr/>
            <p:nvPr userDrawn="1"/>
          </p:nvSpPr>
          <p:spPr>
            <a:xfrm>
              <a:off x="885825" y="495300"/>
              <a:ext cx="455930" cy="54610"/>
            </a:xfrm>
            <a:prstGeom prst="rect">
              <a:avLst/>
            </a:prstGeom>
            <a:solidFill>
              <a:srgbClr val="DF2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 name="Rectangle 11">
              <a:extLst>
                <a:ext uri="{FF2B5EF4-FFF2-40B4-BE49-F238E27FC236}">
                  <a16:creationId xmlns:a16="http://schemas.microsoft.com/office/drawing/2014/main" id="{88BBD74D-3D18-4769-8933-7B6A01EF3591}"/>
                </a:ext>
              </a:extLst>
            </p:cNvPr>
            <p:cNvSpPr/>
            <p:nvPr userDrawn="1"/>
          </p:nvSpPr>
          <p:spPr>
            <a:xfrm>
              <a:off x="1571625" y="495300"/>
              <a:ext cx="676275" cy="54610"/>
            </a:xfrm>
            <a:prstGeom prst="rect">
              <a:avLst/>
            </a:prstGeom>
            <a:solidFill>
              <a:srgbClr val="EAA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spTree>
    <p:extLst>
      <p:ext uri="{BB962C8B-B14F-4D97-AF65-F5344CB8AC3E}">
        <p14:creationId xmlns:p14="http://schemas.microsoft.com/office/powerpoint/2010/main" val="1707326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76E9-EA24-C948-B5CD-38C602A90D7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50373B9-18D7-124E-B2E4-D5C0C6B7DA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22B7212-AC44-D84F-9EF5-1F3AC4D8B494}"/>
              </a:ext>
            </a:extLst>
          </p:cNvPr>
          <p:cNvSpPr>
            <a:spLocks noGrp="1"/>
          </p:cNvSpPr>
          <p:nvPr>
            <p:ph type="dt" sz="half" idx="10"/>
          </p:nvPr>
        </p:nvSpPr>
        <p:spPr/>
        <p:txBody>
          <a:bodyPr/>
          <a:lstStyle/>
          <a:p>
            <a:fld id="{15533184-D16E-734C-A4B7-87279267207D}" type="datetimeFigureOut">
              <a:rPr lang="en-US" smtClean="0"/>
              <a:t>2/28/2023</a:t>
            </a:fld>
            <a:endParaRPr lang="en-US"/>
          </a:p>
        </p:txBody>
      </p:sp>
      <p:sp>
        <p:nvSpPr>
          <p:cNvPr id="5" name="Footer Placeholder 4">
            <a:extLst>
              <a:ext uri="{FF2B5EF4-FFF2-40B4-BE49-F238E27FC236}">
                <a16:creationId xmlns:a16="http://schemas.microsoft.com/office/drawing/2014/main" id="{349972A4-F1BD-8240-A073-CC833E77B9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042BD4-9016-7748-87D8-ABCCDB8BC84F}"/>
              </a:ext>
            </a:extLst>
          </p:cNvPr>
          <p:cNvSpPr>
            <a:spLocks noGrp="1"/>
          </p:cNvSpPr>
          <p:nvPr>
            <p:ph type="sldNum" sz="quarter" idx="12"/>
          </p:nvPr>
        </p:nvSpPr>
        <p:spPr/>
        <p:txBody>
          <a:bodyPr/>
          <a:lstStyle/>
          <a:p>
            <a:fld id="{E53D9EF3-B885-5A4D-906A-8790AB696C8C}" type="slidenum">
              <a:rPr lang="en-US" smtClean="0"/>
              <a:t>‹#›</a:t>
            </a:fld>
            <a:endParaRPr lang="en-US"/>
          </a:p>
        </p:txBody>
      </p:sp>
    </p:spTree>
    <p:extLst>
      <p:ext uri="{BB962C8B-B14F-4D97-AF65-F5344CB8AC3E}">
        <p14:creationId xmlns:p14="http://schemas.microsoft.com/office/powerpoint/2010/main" val="4251503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B8EDD-6036-4A44-B12D-9E5818E278C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03D9310-DDD8-7E44-AA17-0C96AF72D27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349597A-CB56-DE42-8EF7-1F7E580868F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6C9B3B4-D4FC-2146-B426-99940ADF95F9}"/>
              </a:ext>
            </a:extLst>
          </p:cNvPr>
          <p:cNvSpPr>
            <a:spLocks noGrp="1"/>
          </p:cNvSpPr>
          <p:nvPr>
            <p:ph type="dt" sz="half" idx="10"/>
          </p:nvPr>
        </p:nvSpPr>
        <p:spPr/>
        <p:txBody>
          <a:bodyPr/>
          <a:lstStyle/>
          <a:p>
            <a:fld id="{15533184-D16E-734C-A4B7-87279267207D}" type="datetimeFigureOut">
              <a:rPr lang="en-US" smtClean="0"/>
              <a:t>2/28/2023</a:t>
            </a:fld>
            <a:endParaRPr lang="en-US"/>
          </a:p>
        </p:txBody>
      </p:sp>
      <p:sp>
        <p:nvSpPr>
          <p:cNvPr id="6" name="Footer Placeholder 5">
            <a:extLst>
              <a:ext uri="{FF2B5EF4-FFF2-40B4-BE49-F238E27FC236}">
                <a16:creationId xmlns:a16="http://schemas.microsoft.com/office/drawing/2014/main" id="{DA248850-4525-BD4F-AB67-DD2696392E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BD1A7E-4D44-DC40-8776-D7FF9B608744}"/>
              </a:ext>
            </a:extLst>
          </p:cNvPr>
          <p:cNvSpPr>
            <a:spLocks noGrp="1"/>
          </p:cNvSpPr>
          <p:nvPr>
            <p:ph type="sldNum" sz="quarter" idx="12"/>
          </p:nvPr>
        </p:nvSpPr>
        <p:spPr/>
        <p:txBody>
          <a:bodyPr/>
          <a:lstStyle/>
          <a:p>
            <a:fld id="{E53D9EF3-B885-5A4D-906A-8790AB696C8C}" type="slidenum">
              <a:rPr lang="en-US" smtClean="0"/>
              <a:t>‹#›</a:t>
            </a:fld>
            <a:endParaRPr lang="en-US"/>
          </a:p>
        </p:txBody>
      </p:sp>
    </p:spTree>
    <p:extLst>
      <p:ext uri="{BB962C8B-B14F-4D97-AF65-F5344CB8AC3E}">
        <p14:creationId xmlns:p14="http://schemas.microsoft.com/office/powerpoint/2010/main" val="3752834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DEDA7-5980-E848-9DB1-6ACDB38744E3}"/>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6300554-4709-7D47-AF3B-179615B775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D5FD088-E30D-074A-882F-BF32B1F185F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B3E7E81-7E8C-EE44-BE80-D53E8F5F9F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2D1893C-9E7C-9C45-A63C-86E33219E0D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4AF9C12-3070-4B44-85E2-DBC93A30412C}"/>
              </a:ext>
            </a:extLst>
          </p:cNvPr>
          <p:cNvSpPr>
            <a:spLocks noGrp="1"/>
          </p:cNvSpPr>
          <p:nvPr>
            <p:ph type="dt" sz="half" idx="10"/>
          </p:nvPr>
        </p:nvSpPr>
        <p:spPr/>
        <p:txBody>
          <a:bodyPr/>
          <a:lstStyle/>
          <a:p>
            <a:fld id="{15533184-D16E-734C-A4B7-87279267207D}" type="datetimeFigureOut">
              <a:rPr lang="en-US" smtClean="0"/>
              <a:t>2/28/2023</a:t>
            </a:fld>
            <a:endParaRPr lang="en-US"/>
          </a:p>
        </p:txBody>
      </p:sp>
      <p:sp>
        <p:nvSpPr>
          <p:cNvPr id="8" name="Footer Placeholder 7">
            <a:extLst>
              <a:ext uri="{FF2B5EF4-FFF2-40B4-BE49-F238E27FC236}">
                <a16:creationId xmlns:a16="http://schemas.microsoft.com/office/drawing/2014/main" id="{E725A87F-08DE-FF4A-906B-40F3814998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C26CDE-E5AF-6B42-9149-2787E97EDED0}"/>
              </a:ext>
            </a:extLst>
          </p:cNvPr>
          <p:cNvSpPr>
            <a:spLocks noGrp="1"/>
          </p:cNvSpPr>
          <p:nvPr>
            <p:ph type="sldNum" sz="quarter" idx="12"/>
          </p:nvPr>
        </p:nvSpPr>
        <p:spPr/>
        <p:txBody>
          <a:bodyPr/>
          <a:lstStyle/>
          <a:p>
            <a:fld id="{E53D9EF3-B885-5A4D-906A-8790AB696C8C}" type="slidenum">
              <a:rPr lang="en-US" smtClean="0"/>
              <a:t>‹#›</a:t>
            </a:fld>
            <a:endParaRPr lang="en-US"/>
          </a:p>
        </p:txBody>
      </p:sp>
    </p:spTree>
    <p:extLst>
      <p:ext uri="{BB962C8B-B14F-4D97-AF65-F5344CB8AC3E}">
        <p14:creationId xmlns:p14="http://schemas.microsoft.com/office/powerpoint/2010/main" val="651464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347E3-52C0-384E-B1BA-A73173D4865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9FF5189-961E-4140-B204-C1F22F7553F2}"/>
              </a:ext>
            </a:extLst>
          </p:cNvPr>
          <p:cNvSpPr>
            <a:spLocks noGrp="1"/>
          </p:cNvSpPr>
          <p:nvPr>
            <p:ph type="dt" sz="half" idx="10"/>
          </p:nvPr>
        </p:nvSpPr>
        <p:spPr/>
        <p:txBody>
          <a:bodyPr/>
          <a:lstStyle/>
          <a:p>
            <a:fld id="{15533184-D16E-734C-A4B7-87279267207D}" type="datetimeFigureOut">
              <a:rPr lang="en-US" smtClean="0"/>
              <a:t>2/28/2023</a:t>
            </a:fld>
            <a:endParaRPr lang="en-US"/>
          </a:p>
        </p:txBody>
      </p:sp>
      <p:sp>
        <p:nvSpPr>
          <p:cNvPr id="4" name="Footer Placeholder 3">
            <a:extLst>
              <a:ext uri="{FF2B5EF4-FFF2-40B4-BE49-F238E27FC236}">
                <a16:creationId xmlns:a16="http://schemas.microsoft.com/office/drawing/2014/main" id="{8BAFF49E-362C-D948-AE1C-083695E3FA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A3FD78-6881-C642-AF41-3AA5193DCF65}"/>
              </a:ext>
            </a:extLst>
          </p:cNvPr>
          <p:cNvSpPr>
            <a:spLocks noGrp="1"/>
          </p:cNvSpPr>
          <p:nvPr>
            <p:ph type="sldNum" sz="quarter" idx="12"/>
          </p:nvPr>
        </p:nvSpPr>
        <p:spPr/>
        <p:txBody>
          <a:bodyPr/>
          <a:lstStyle/>
          <a:p>
            <a:fld id="{E53D9EF3-B885-5A4D-906A-8790AB696C8C}" type="slidenum">
              <a:rPr lang="en-US" smtClean="0"/>
              <a:t>‹#›</a:t>
            </a:fld>
            <a:endParaRPr lang="en-US"/>
          </a:p>
        </p:txBody>
      </p:sp>
    </p:spTree>
    <p:extLst>
      <p:ext uri="{BB962C8B-B14F-4D97-AF65-F5344CB8AC3E}">
        <p14:creationId xmlns:p14="http://schemas.microsoft.com/office/powerpoint/2010/main" val="2708879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117D13-7DD7-C049-8DCB-392A811181DA}"/>
              </a:ext>
            </a:extLst>
          </p:cNvPr>
          <p:cNvSpPr>
            <a:spLocks noGrp="1"/>
          </p:cNvSpPr>
          <p:nvPr>
            <p:ph type="dt" sz="half" idx="10"/>
          </p:nvPr>
        </p:nvSpPr>
        <p:spPr/>
        <p:txBody>
          <a:bodyPr/>
          <a:lstStyle/>
          <a:p>
            <a:fld id="{15533184-D16E-734C-A4B7-87279267207D}" type="datetimeFigureOut">
              <a:rPr lang="en-US" smtClean="0"/>
              <a:t>2/28/2023</a:t>
            </a:fld>
            <a:endParaRPr lang="en-US"/>
          </a:p>
        </p:txBody>
      </p:sp>
      <p:sp>
        <p:nvSpPr>
          <p:cNvPr id="3" name="Footer Placeholder 2">
            <a:extLst>
              <a:ext uri="{FF2B5EF4-FFF2-40B4-BE49-F238E27FC236}">
                <a16:creationId xmlns:a16="http://schemas.microsoft.com/office/drawing/2014/main" id="{8AECA295-ED7F-DC48-8FFD-2FA9269541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7A49D2-780C-7446-989C-84DFD7BBC7FB}"/>
              </a:ext>
            </a:extLst>
          </p:cNvPr>
          <p:cNvSpPr>
            <a:spLocks noGrp="1"/>
          </p:cNvSpPr>
          <p:nvPr>
            <p:ph type="sldNum" sz="quarter" idx="12"/>
          </p:nvPr>
        </p:nvSpPr>
        <p:spPr/>
        <p:txBody>
          <a:bodyPr/>
          <a:lstStyle/>
          <a:p>
            <a:fld id="{E53D9EF3-B885-5A4D-906A-8790AB696C8C}" type="slidenum">
              <a:rPr lang="en-US" smtClean="0"/>
              <a:t>‹#›</a:t>
            </a:fld>
            <a:endParaRPr lang="en-US"/>
          </a:p>
        </p:txBody>
      </p:sp>
    </p:spTree>
    <p:extLst>
      <p:ext uri="{BB962C8B-B14F-4D97-AF65-F5344CB8AC3E}">
        <p14:creationId xmlns:p14="http://schemas.microsoft.com/office/powerpoint/2010/main" val="2391650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0E646-9A13-AD42-B7D6-43203D9BDDA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D43D3AA-2462-0F4A-BFC3-767619212E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33D1603-7CD5-784A-9B9F-FE908DE8C7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2FC69CA-7756-7D42-A00B-28E85815D6DF}"/>
              </a:ext>
            </a:extLst>
          </p:cNvPr>
          <p:cNvSpPr>
            <a:spLocks noGrp="1"/>
          </p:cNvSpPr>
          <p:nvPr>
            <p:ph type="dt" sz="half" idx="10"/>
          </p:nvPr>
        </p:nvSpPr>
        <p:spPr/>
        <p:txBody>
          <a:bodyPr/>
          <a:lstStyle/>
          <a:p>
            <a:fld id="{15533184-D16E-734C-A4B7-87279267207D}" type="datetimeFigureOut">
              <a:rPr lang="en-US" smtClean="0"/>
              <a:t>2/28/2023</a:t>
            </a:fld>
            <a:endParaRPr lang="en-US"/>
          </a:p>
        </p:txBody>
      </p:sp>
      <p:sp>
        <p:nvSpPr>
          <p:cNvPr id="6" name="Footer Placeholder 5">
            <a:extLst>
              <a:ext uri="{FF2B5EF4-FFF2-40B4-BE49-F238E27FC236}">
                <a16:creationId xmlns:a16="http://schemas.microsoft.com/office/drawing/2014/main" id="{7F36AE61-0628-DA4E-A75A-71DE8F8A56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3B1FBC-F65B-0D40-A22B-7E4C8A6D5DAF}"/>
              </a:ext>
            </a:extLst>
          </p:cNvPr>
          <p:cNvSpPr>
            <a:spLocks noGrp="1"/>
          </p:cNvSpPr>
          <p:nvPr>
            <p:ph type="sldNum" sz="quarter" idx="12"/>
          </p:nvPr>
        </p:nvSpPr>
        <p:spPr/>
        <p:txBody>
          <a:bodyPr/>
          <a:lstStyle/>
          <a:p>
            <a:fld id="{E53D9EF3-B885-5A4D-906A-8790AB696C8C}" type="slidenum">
              <a:rPr lang="en-US" smtClean="0"/>
              <a:t>‹#›</a:t>
            </a:fld>
            <a:endParaRPr lang="en-US"/>
          </a:p>
        </p:txBody>
      </p:sp>
    </p:spTree>
    <p:extLst>
      <p:ext uri="{BB962C8B-B14F-4D97-AF65-F5344CB8AC3E}">
        <p14:creationId xmlns:p14="http://schemas.microsoft.com/office/powerpoint/2010/main" val="3929784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DCAB9-695C-3A4C-B86F-D6DC6B535BE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C015280-ACAE-2C48-BF77-DC1A791733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2FA28BA-05F1-A743-90DD-C75640B7A2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CC7EE21-8D3C-0A43-BCAB-F4391B116B6D}"/>
              </a:ext>
            </a:extLst>
          </p:cNvPr>
          <p:cNvSpPr>
            <a:spLocks noGrp="1"/>
          </p:cNvSpPr>
          <p:nvPr>
            <p:ph type="dt" sz="half" idx="10"/>
          </p:nvPr>
        </p:nvSpPr>
        <p:spPr/>
        <p:txBody>
          <a:bodyPr/>
          <a:lstStyle/>
          <a:p>
            <a:fld id="{15533184-D16E-734C-A4B7-87279267207D}" type="datetimeFigureOut">
              <a:rPr lang="en-US" smtClean="0"/>
              <a:t>2/28/2023</a:t>
            </a:fld>
            <a:endParaRPr lang="en-US"/>
          </a:p>
        </p:txBody>
      </p:sp>
      <p:sp>
        <p:nvSpPr>
          <p:cNvPr id="6" name="Footer Placeholder 5">
            <a:extLst>
              <a:ext uri="{FF2B5EF4-FFF2-40B4-BE49-F238E27FC236}">
                <a16:creationId xmlns:a16="http://schemas.microsoft.com/office/drawing/2014/main" id="{37655E8B-F1D0-0E4D-AD8C-F98191F7AC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15F6AC-567A-874E-BB6E-80F1BD95C634}"/>
              </a:ext>
            </a:extLst>
          </p:cNvPr>
          <p:cNvSpPr>
            <a:spLocks noGrp="1"/>
          </p:cNvSpPr>
          <p:nvPr>
            <p:ph type="sldNum" sz="quarter" idx="12"/>
          </p:nvPr>
        </p:nvSpPr>
        <p:spPr/>
        <p:txBody>
          <a:bodyPr/>
          <a:lstStyle/>
          <a:p>
            <a:fld id="{E53D9EF3-B885-5A4D-906A-8790AB696C8C}" type="slidenum">
              <a:rPr lang="en-US" smtClean="0"/>
              <a:t>‹#›</a:t>
            </a:fld>
            <a:endParaRPr lang="en-US"/>
          </a:p>
        </p:txBody>
      </p:sp>
    </p:spTree>
    <p:extLst>
      <p:ext uri="{BB962C8B-B14F-4D97-AF65-F5344CB8AC3E}">
        <p14:creationId xmlns:p14="http://schemas.microsoft.com/office/powerpoint/2010/main" val="1184680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4D8C3B-1516-E344-AF36-F1624FF3D9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9FAE04B-8B36-9045-BA41-4B69917301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6CCDB81-7D51-5A47-9130-4C644D7D30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533184-D16E-734C-A4B7-87279267207D}" type="datetimeFigureOut">
              <a:rPr lang="en-US" smtClean="0"/>
              <a:t>2/28/2023</a:t>
            </a:fld>
            <a:endParaRPr lang="en-US"/>
          </a:p>
        </p:txBody>
      </p:sp>
      <p:sp>
        <p:nvSpPr>
          <p:cNvPr id="5" name="Footer Placeholder 4">
            <a:extLst>
              <a:ext uri="{FF2B5EF4-FFF2-40B4-BE49-F238E27FC236}">
                <a16:creationId xmlns:a16="http://schemas.microsoft.com/office/drawing/2014/main" id="{211632EA-16EC-E94D-B296-7B87A46799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11B112A-BEDF-084E-9C3B-A96B1D0A00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3D9EF3-B885-5A4D-906A-8790AB696C8C}" type="slidenum">
              <a:rPr lang="en-US" smtClean="0"/>
              <a:t>‹#›</a:t>
            </a:fld>
            <a:endParaRPr lang="en-US"/>
          </a:p>
        </p:txBody>
      </p:sp>
    </p:spTree>
    <p:extLst>
      <p:ext uri="{BB962C8B-B14F-4D97-AF65-F5344CB8AC3E}">
        <p14:creationId xmlns:p14="http://schemas.microsoft.com/office/powerpoint/2010/main" val="1208305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customXml" Target="../ink/ink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57CA25A-F5ED-734D-BAC5-4ADD48A483F0}"/>
              </a:ext>
            </a:extLst>
          </p:cNvPr>
          <p:cNvGrpSpPr/>
          <p:nvPr/>
        </p:nvGrpSpPr>
        <p:grpSpPr>
          <a:xfrm>
            <a:off x="1402557" y="387422"/>
            <a:ext cx="7493000" cy="6366933"/>
            <a:chOff x="4385733" y="186267"/>
            <a:chExt cx="7493000" cy="6366933"/>
          </a:xfrm>
        </p:grpSpPr>
        <p:pic>
          <p:nvPicPr>
            <p:cNvPr id="4" name="Picture 3">
              <a:extLst>
                <a:ext uri="{FF2B5EF4-FFF2-40B4-BE49-F238E27FC236}">
                  <a16:creationId xmlns:a16="http://schemas.microsoft.com/office/drawing/2014/main" id="{F5287B1B-5263-0845-BA07-8A6A6A3D86C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85733" y="186267"/>
              <a:ext cx="7493000" cy="6366933"/>
            </a:xfrm>
            <a:prstGeom prst="rect">
              <a:avLst/>
            </a:prstGeom>
            <a:noFill/>
            <a:ln>
              <a:noFill/>
            </a:ln>
          </p:spPr>
        </p:pic>
        <mc:AlternateContent xmlns:mc="http://schemas.openxmlformats.org/markup-compatibility/2006">
          <mc:Choice xmlns:p14="http://schemas.microsoft.com/office/powerpoint/2010/main" Requires="p14">
            <p:contentPart p14:bwMode="auto" r:id="rId4">
              <p14:nvContentPartPr>
                <p14:cNvPr id="8" name="Ink 7">
                  <a:extLst>
                    <a:ext uri="{FF2B5EF4-FFF2-40B4-BE49-F238E27FC236}">
                      <a16:creationId xmlns:a16="http://schemas.microsoft.com/office/drawing/2014/main" id="{F6DCE595-D305-DB48-936E-BA39CD6A2B0C}"/>
                    </a:ext>
                  </a:extLst>
                </p14:cNvPr>
                <p14:cNvContentPartPr/>
                <p14:nvPr/>
              </p14:nvContentPartPr>
              <p14:xfrm>
                <a:off x="4527373" y="1261468"/>
                <a:ext cx="7209720" cy="4881960"/>
              </p14:xfrm>
            </p:contentPart>
          </mc:Choice>
          <mc:Fallback>
            <p:pic>
              <p:nvPicPr>
                <p:cNvPr id="8" name="Ink 7">
                  <a:extLst>
                    <a:ext uri="{FF2B5EF4-FFF2-40B4-BE49-F238E27FC236}">
                      <a16:creationId xmlns:a16="http://schemas.microsoft.com/office/drawing/2014/main" id="{F6DCE595-D305-DB48-936E-BA39CD6A2B0C}"/>
                    </a:ext>
                  </a:extLst>
                </p:cNvPr>
                <p:cNvPicPr/>
                <p:nvPr/>
              </p:nvPicPr>
              <p:blipFill>
                <a:blip r:embed="rId5"/>
                <a:stretch>
                  <a:fillRect/>
                </a:stretch>
              </p:blipFill>
              <p:spPr>
                <a:xfrm>
                  <a:off x="4473376" y="1153468"/>
                  <a:ext cx="7317355" cy="5097600"/>
                </a:xfrm>
                <a:prstGeom prst="rect">
                  <a:avLst/>
                </a:prstGeom>
              </p:spPr>
            </p:pic>
          </mc:Fallback>
        </mc:AlternateContent>
      </p:grpSp>
      <p:sp>
        <p:nvSpPr>
          <p:cNvPr id="2" name="Title 1">
            <a:extLst>
              <a:ext uri="{FF2B5EF4-FFF2-40B4-BE49-F238E27FC236}">
                <a16:creationId xmlns:a16="http://schemas.microsoft.com/office/drawing/2014/main" id="{AB2E3998-DAF5-DC42-B229-42303C18F66A}"/>
              </a:ext>
            </a:extLst>
          </p:cNvPr>
          <p:cNvSpPr>
            <a:spLocks noGrp="1"/>
          </p:cNvSpPr>
          <p:nvPr>
            <p:ph type="title"/>
          </p:nvPr>
        </p:nvSpPr>
        <p:spPr>
          <a:xfrm>
            <a:off x="9008397" y="1624532"/>
            <a:ext cx="2779651" cy="1325563"/>
          </a:xfrm>
        </p:spPr>
        <p:txBody>
          <a:bodyPr>
            <a:normAutofit/>
          </a:bodyPr>
          <a:lstStyle/>
          <a:p>
            <a:r>
              <a:rPr lang="en-US" dirty="0" err="1"/>
              <a:t>Petersfield</a:t>
            </a:r>
            <a:br>
              <a:rPr lang="en-US" dirty="0"/>
            </a:br>
            <a:r>
              <a:rPr lang="en-US" dirty="0"/>
              <a:t> deanery</a:t>
            </a:r>
          </a:p>
        </p:txBody>
      </p:sp>
      <p:sp>
        <p:nvSpPr>
          <p:cNvPr id="6" name="TextBox 5">
            <a:extLst>
              <a:ext uri="{FF2B5EF4-FFF2-40B4-BE49-F238E27FC236}">
                <a16:creationId xmlns:a16="http://schemas.microsoft.com/office/drawing/2014/main" id="{FC5B2185-B288-8FF1-D85B-3780E7756025}"/>
              </a:ext>
            </a:extLst>
          </p:cNvPr>
          <p:cNvSpPr txBox="1"/>
          <p:nvPr/>
        </p:nvSpPr>
        <p:spPr>
          <a:xfrm>
            <a:off x="186269" y="-182973"/>
            <a:ext cx="4962788" cy="2769989"/>
          </a:xfrm>
          <a:prstGeom prst="rect">
            <a:avLst/>
          </a:prstGeom>
          <a:noFill/>
        </p:spPr>
        <p:txBody>
          <a:bodyPr wrap="square" rtlCol="0">
            <a:spAutoFit/>
          </a:bodyPr>
          <a:lstStyle/>
          <a:p>
            <a:endParaRPr lang="en-US" sz="3600" dirty="0"/>
          </a:p>
          <a:p>
            <a:r>
              <a:rPr lang="en-US" sz="3600" dirty="0"/>
              <a:t>Collaboration and Deanery lead roles</a:t>
            </a:r>
          </a:p>
          <a:p>
            <a:endParaRPr lang="en-US" dirty="0"/>
          </a:p>
          <a:p>
            <a:r>
              <a:rPr lang="en-US" sz="2400" dirty="0" err="1"/>
              <a:t>Revd</a:t>
            </a:r>
            <a:r>
              <a:rPr lang="en-US" sz="2400" dirty="0"/>
              <a:t> Dr Susie </a:t>
            </a:r>
            <a:r>
              <a:rPr lang="en-US" sz="2400" dirty="0" err="1"/>
              <a:t>Collingridge</a:t>
            </a:r>
            <a:r>
              <a:rPr lang="en-US" sz="2400" dirty="0"/>
              <a:t>, Area Dean</a:t>
            </a:r>
          </a:p>
          <a:p>
            <a:r>
              <a:rPr lang="en-US" sz="2400" dirty="0"/>
              <a:t>Vanda Leary, Lay Chair</a:t>
            </a:r>
            <a:endParaRPr lang="en-GB" sz="2400" dirty="0"/>
          </a:p>
        </p:txBody>
      </p:sp>
      <p:sp>
        <p:nvSpPr>
          <p:cNvPr id="7" name="Oval 6">
            <a:extLst>
              <a:ext uri="{FF2B5EF4-FFF2-40B4-BE49-F238E27FC236}">
                <a16:creationId xmlns:a16="http://schemas.microsoft.com/office/drawing/2014/main" id="{AD7FE454-938D-3F7C-BC8E-7F0950D31560}"/>
              </a:ext>
            </a:extLst>
          </p:cNvPr>
          <p:cNvSpPr/>
          <p:nvPr/>
        </p:nvSpPr>
        <p:spPr>
          <a:xfrm flipH="1">
            <a:off x="6711263" y="1805266"/>
            <a:ext cx="122690" cy="1183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A3E76B74-FB21-EF9E-785B-3B56AEAE4C51}"/>
              </a:ext>
            </a:extLst>
          </p:cNvPr>
          <p:cNvSpPr txBox="1"/>
          <p:nvPr/>
        </p:nvSpPr>
        <p:spPr>
          <a:xfrm>
            <a:off x="6598423" y="1725925"/>
            <a:ext cx="348370" cy="276999"/>
          </a:xfrm>
          <a:prstGeom prst="rect">
            <a:avLst/>
          </a:prstGeom>
          <a:noFill/>
        </p:spPr>
        <p:txBody>
          <a:bodyPr wrap="square" rtlCol="0">
            <a:spAutoFit/>
          </a:bodyPr>
          <a:lstStyle/>
          <a:p>
            <a:r>
              <a:rPr lang="en-GB" sz="1200" dirty="0"/>
              <a:t>IL</a:t>
            </a:r>
          </a:p>
        </p:txBody>
      </p:sp>
      <p:pic>
        <p:nvPicPr>
          <p:cNvPr id="10" name="Picture 9">
            <a:extLst>
              <a:ext uri="{FF2B5EF4-FFF2-40B4-BE49-F238E27FC236}">
                <a16:creationId xmlns:a16="http://schemas.microsoft.com/office/drawing/2014/main" id="{AE6BDFE3-93F8-96F0-F000-FEB452A98984}"/>
              </a:ext>
            </a:extLst>
          </p:cNvPr>
          <p:cNvPicPr>
            <a:picLocks noChangeAspect="1"/>
          </p:cNvPicPr>
          <p:nvPr/>
        </p:nvPicPr>
        <p:blipFill>
          <a:blip r:embed="rId6"/>
          <a:stretch>
            <a:fillRect/>
          </a:stretch>
        </p:blipFill>
        <p:spPr>
          <a:xfrm>
            <a:off x="8152482" y="3054274"/>
            <a:ext cx="3437263" cy="3700081"/>
          </a:xfrm>
          <a:prstGeom prst="rect">
            <a:avLst/>
          </a:prstGeom>
        </p:spPr>
      </p:pic>
      <p:sp>
        <p:nvSpPr>
          <p:cNvPr id="11" name="TextBox 10">
            <a:extLst>
              <a:ext uri="{FF2B5EF4-FFF2-40B4-BE49-F238E27FC236}">
                <a16:creationId xmlns:a16="http://schemas.microsoft.com/office/drawing/2014/main" id="{8377F1D7-CEF5-8CF5-594D-DC46B677070B}"/>
              </a:ext>
            </a:extLst>
          </p:cNvPr>
          <p:cNvSpPr txBox="1"/>
          <p:nvPr/>
        </p:nvSpPr>
        <p:spPr>
          <a:xfrm>
            <a:off x="10338357" y="3677699"/>
            <a:ext cx="511679" cy="830997"/>
          </a:xfrm>
          <a:prstGeom prst="rect">
            <a:avLst/>
          </a:prstGeom>
          <a:noFill/>
        </p:spPr>
        <p:txBody>
          <a:bodyPr wrap="none" rtlCol="0">
            <a:spAutoFit/>
          </a:bodyPr>
          <a:lstStyle/>
          <a:p>
            <a:r>
              <a:rPr lang="en-US" sz="4800" b="1" dirty="0">
                <a:solidFill>
                  <a:srgbClr val="FF0000"/>
                </a:solidFill>
              </a:rPr>
              <a:t>P</a:t>
            </a:r>
            <a:endParaRPr lang="en-GB" sz="4800" b="1" dirty="0">
              <a:solidFill>
                <a:srgbClr val="FF0000"/>
              </a:solidFill>
            </a:endParaRPr>
          </a:p>
        </p:txBody>
      </p:sp>
    </p:spTree>
    <p:extLst>
      <p:ext uri="{BB962C8B-B14F-4D97-AF65-F5344CB8AC3E}">
        <p14:creationId xmlns:p14="http://schemas.microsoft.com/office/powerpoint/2010/main" val="3583656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9A5B10-028C-9414-E2F6-4F798D177699}"/>
              </a:ext>
            </a:extLst>
          </p:cNvPr>
          <p:cNvPicPr>
            <a:picLocks noChangeAspect="1"/>
          </p:cNvPicPr>
          <p:nvPr/>
        </p:nvPicPr>
        <p:blipFill>
          <a:blip r:embed="rId3"/>
          <a:stretch>
            <a:fillRect/>
          </a:stretch>
        </p:blipFill>
        <p:spPr>
          <a:xfrm>
            <a:off x="1654118" y="1516324"/>
            <a:ext cx="981541" cy="847417"/>
          </a:xfrm>
          <a:prstGeom prst="rect">
            <a:avLst/>
          </a:prstGeom>
        </p:spPr>
      </p:pic>
      <p:sp>
        <p:nvSpPr>
          <p:cNvPr id="2" name="Title 1">
            <a:extLst>
              <a:ext uri="{FF2B5EF4-FFF2-40B4-BE49-F238E27FC236}">
                <a16:creationId xmlns:a16="http://schemas.microsoft.com/office/drawing/2014/main" id="{CA4EB9E9-94BF-352C-34A6-77978596B4F4}"/>
              </a:ext>
            </a:extLst>
          </p:cNvPr>
          <p:cNvSpPr>
            <a:spLocks noGrp="1"/>
          </p:cNvSpPr>
          <p:nvPr>
            <p:ph type="title"/>
          </p:nvPr>
        </p:nvSpPr>
        <p:spPr/>
        <p:txBody>
          <a:bodyPr/>
          <a:lstStyle/>
          <a:p>
            <a:endParaRPr lang="en-GB"/>
          </a:p>
        </p:txBody>
      </p:sp>
      <p:graphicFrame>
        <p:nvGraphicFramePr>
          <p:cNvPr id="4" name="Content Placeholder 3">
            <a:extLst>
              <a:ext uri="{FF2B5EF4-FFF2-40B4-BE49-F238E27FC236}">
                <a16:creationId xmlns:a16="http://schemas.microsoft.com/office/drawing/2014/main" id="{99EC8E56-92FF-CAB2-ACB1-C9A9E88834B6}"/>
              </a:ext>
            </a:extLst>
          </p:cNvPr>
          <p:cNvGraphicFramePr>
            <a:graphicFrameLocks noGrp="1"/>
          </p:cNvGraphicFramePr>
          <p:nvPr>
            <p:ph idx="1"/>
            <p:extLst>
              <p:ext uri="{D42A27DB-BD31-4B8C-83A1-F6EECF244321}">
                <p14:modId xmlns:p14="http://schemas.microsoft.com/office/powerpoint/2010/main" val="1276983527"/>
              </p:ext>
            </p:extLst>
          </p:nvPr>
        </p:nvGraphicFramePr>
        <p:xfrm>
          <a:off x="-2649612" y="325510"/>
          <a:ext cx="11868727" cy="63361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ontent Placeholder 2">
            <a:extLst>
              <a:ext uri="{FF2B5EF4-FFF2-40B4-BE49-F238E27FC236}">
                <a16:creationId xmlns:a16="http://schemas.microsoft.com/office/drawing/2014/main" id="{39EB2A12-A6E2-C106-99CF-A5D9D0221C8C}"/>
              </a:ext>
            </a:extLst>
          </p:cNvPr>
          <p:cNvSpPr txBox="1">
            <a:spLocks/>
          </p:cNvSpPr>
          <p:nvPr/>
        </p:nvSpPr>
        <p:spPr>
          <a:xfrm>
            <a:off x="7666656" y="2189376"/>
            <a:ext cx="4239018" cy="4104797"/>
          </a:xfrm>
          <a:prstGeom prst="rect">
            <a:avLst/>
          </a:prstGeom>
          <a:solidFill>
            <a:schemeClr val="bg1"/>
          </a:solidFill>
          <a:ln>
            <a:solidFill>
              <a:srgbClr val="FF000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latin typeface="Calibri" panose="020F0502020204030204" pitchFamily="34" charset="0"/>
                <a:ea typeface="Times New Roman" panose="02020603050405020304" pitchFamily="18" charset="0"/>
                <a:cs typeface="Times New Roman" panose="02020603050405020304" pitchFamily="18" charset="0"/>
              </a:rPr>
              <a:t>Our churches will be</a:t>
            </a:r>
          </a:p>
          <a:p>
            <a:pPr marL="0" indent="0">
              <a:buFont typeface="Arial" panose="020B0604020202020204" pitchFamily="34" charset="0"/>
              <a:buNone/>
            </a:pPr>
            <a:r>
              <a:rPr lang="en-GB" dirty="0">
                <a:latin typeface="Calibri" panose="020F0502020204030204" pitchFamily="34" charset="0"/>
                <a:ea typeface="Times New Roman" panose="02020603050405020304" pitchFamily="18" charset="0"/>
                <a:cs typeface="Times New Roman" panose="02020603050405020304" pitchFamily="18" charset="0"/>
              </a:rPr>
              <a:t>praying communities</a:t>
            </a:r>
          </a:p>
          <a:p>
            <a:pPr marL="0" indent="0">
              <a:buFont typeface="Arial" panose="020B0604020202020204" pitchFamily="34" charset="0"/>
              <a:buNone/>
            </a:pPr>
            <a:r>
              <a:rPr lang="en-GB" dirty="0">
                <a:latin typeface="Calibri" panose="020F0502020204030204" pitchFamily="34" charset="0"/>
                <a:ea typeface="Times New Roman" panose="02020603050405020304" pitchFamily="18" charset="0"/>
                <a:cs typeface="Times New Roman" panose="02020603050405020304" pitchFamily="18" charset="0"/>
              </a:rPr>
              <a:t>embedded in the life of our towns and villages: </a:t>
            </a:r>
          </a:p>
          <a:p>
            <a:pPr marL="0" indent="0">
              <a:buFont typeface="Arial" panose="020B0604020202020204" pitchFamily="34" charset="0"/>
              <a:buNone/>
            </a:pPr>
            <a:r>
              <a:rPr lang="en-GB" dirty="0">
                <a:latin typeface="Calibri" panose="020F0502020204030204" pitchFamily="34" charset="0"/>
                <a:ea typeface="Times New Roman" panose="02020603050405020304" pitchFamily="18" charset="0"/>
                <a:cs typeface="Times New Roman" panose="02020603050405020304" pitchFamily="18" charset="0"/>
              </a:rPr>
              <a:t>growing in faith, </a:t>
            </a:r>
          </a:p>
          <a:p>
            <a:pPr marL="0" indent="0">
              <a:buFont typeface="Arial" panose="020B0604020202020204" pitchFamily="34" charset="0"/>
              <a:buNone/>
            </a:pPr>
            <a:r>
              <a:rPr lang="en-GB" dirty="0">
                <a:latin typeface="Calibri" panose="020F0502020204030204" pitchFamily="34" charset="0"/>
                <a:ea typeface="Times New Roman" panose="02020603050405020304" pitchFamily="18" charset="0"/>
                <a:cs typeface="Times New Roman" panose="02020603050405020304" pitchFamily="18" charset="0"/>
              </a:rPr>
              <a:t>welcoming all, </a:t>
            </a:r>
          </a:p>
          <a:p>
            <a:pPr marL="0" indent="0">
              <a:buFont typeface="Arial" panose="020B0604020202020204" pitchFamily="34" charset="0"/>
              <a:buNone/>
            </a:pPr>
            <a:r>
              <a:rPr lang="en-GB" dirty="0">
                <a:latin typeface="Calibri" panose="020F0502020204030204" pitchFamily="34" charset="0"/>
                <a:ea typeface="Times New Roman" panose="02020603050405020304" pitchFamily="18" charset="0"/>
                <a:cs typeface="Times New Roman" panose="02020603050405020304" pitchFamily="18" charset="0"/>
              </a:rPr>
              <a:t>and caring for our neighbours and communities.</a:t>
            </a:r>
          </a:p>
        </p:txBody>
      </p:sp>
    </p:spTree>
    <p:extLst>
      <p:ext uri="{BB962C8B-B14F-4D97-AF65-F5344CB8AC3E}">
        <p14:creationId xmlns:p14="http://schemas.microsoft.com/office/powerpoint/2010/main" val="2053092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EF643-C0C5-EED1-637C-E8034947BBED}"/>
              </a:ext>
            </a:extLst>
          </p:cNvPr>
          <p:cNvSpPr>
            <a:spLocks noGrp="1"/>
          </p:cNvSpPr>
          <p:nvPr>
            <p:ph type="title"/>
          </p:nvPr>
        </p:nvSpPr>
        <p:spPr/>
        <p:txBody>
          <a:bodyPr/>
          <a:lstStyle/>
          <a:p>
            <a:r>
              <a:rPr lang="en-US" dirty="0"/>
              <a:t>Deanery Lead Role</a:t>
            </a:r>
            <a:endParaRPr lang="en-GB" dirty="0"/>
          </a:p>
        </p:txBody>
      </p:sp>
      <p:graphicFrame>
        <p:nvGraphicFramePr>
          <p:cNvPr id="14" name="Content Placeholder 13">
            <a:extLst>
              <a:ext uri="{FF2B5EF4-FFF2-40B4-BE49-F238E27FC236}">
                <a16:creationId xmlns:a16="http://schemas.microsoft.com/office/drawing/2014/main" id="{632485D2-47EB-6855-22CD-F75062AD588F}"/>
              </a:ext>
            </a:extLst>
          </p:cNvPr>
          <p:cNvGraphicFramePr>
            <a:graphicFrameLocks noGrp="1"/>
          </p:cNvGraphicFramePr>
          <p:nvPr>
            <p:ph idx="1"/>
            <p:extLst>
              <p:ext uri="{D42A27DB-BD31-4B8C-83A1-F6EECF244321}">
                <p14:modId xmlns:p14="http://schemas.microsoft.com/office/powerpoint/2010/main" val="1056729000"/>
              </p:ext>
            </p:extLst>
          </p:nvPr>
        </p:nvGraphicFramePr>
        <p:xfrm>
          <a:off x="-890652" y="1584452"/>
          <a:ext cx="6694583" cy="4520091"/>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056C0A47-E19E-1477-DA75-269F61D7D3BD}"/>
              </a:ext>
            </a:extLst>
          </p:cNvPr>
          <p:cNvSpPr txBox="1"/>
          <p:nvPr/>
        </p:nvSpPr>
        <p:spPr>
          <a:xfrm>
            <a:off x="2809301" y="2904894"/>
            <a:ext cx="1239314" cy="830997"/>
          </a:xfrm>
          <a:prstGeom prst="rect">
            <a:avLst/>
          </a:prstGeom>
          <a:noFill/>
        </p:spPr>
        <p:txBody>
          <a:bodyPr wrap="none" rtlCol="0">
            <a:spAutoFit/>
          </a:bodyPr>
          <a:lstStyle/>
          <a:p>
            <a:r>
              <a:rPr lang="en-US" sz="2400" dirty="0"/>
              <a:t>Deanery</a:t>
            </a:r>
          </a:p>
          <a:p>
            <a:r>
              <a:rPr lang="en-US" sz="2400" dirty="0"/>
              <a:t> 30%</a:t>
            </a:r>
            <a:endParaRPr lang="en-GB" sz="2400" dirty="0"/>
          </a:p>
        </p:txBody>
      </p:sp>
      <p:sp>
        <p:nvSpPr>
          <p:cNvPr id="16" name="TextBox 15">
            <a:extLst>
              <a:ext uri="{FF2B5EF4-FFF2-40B4-BE49-F238E27FC236}">
                <a16:creationId xmlns:a16="http://schemas.microsoft.com/office/drawing/2014/main" id="{D01D0AD3-7E8F-3142-4BC4-EE1BCC2CE66A}"/>
              </a:ext>
            </a:extLst>
          </p:cNvPr>
          <p:cNvSpPr txBox="1"/>
          <p:nvPr/>
        </p:nvSpPr>
        <p:spPr>
          <a:xfrm>
            <a:off x="1347281" y="3913643"/>
            <a:ext cx="1198533" cy="1077218"/>
          </a:xfrm>
          <a:prstGeom prst="rect">
            <a:avLst/>
          </a:prstGeom>
          <a:noFill/>
        </p:spPr>
        <p:txBody>
          <a:bodyPr wrap="none" rtlCol="0">
            <a:spAutoFit/>
          </a:bodyPr>
          <a:lstStyle/>
          <a:p>
            <a:r>
              <a:rPr lang="en-US" sz="3200" dirty="0"/>
              <a:t>Parish</a:t>
            </a:r>
          </a:p>
          <a:p>
            <a:r>
              <a:rPr lang="en-US" sz="3200" dirty="0"/>
              <a:t>70%</a:t>
            </a:r>
            <a:endParaRPr lang="en-GB" sz="3200" dirty="0"/>
          </a:p>
        </p:txBody>
      </p:sp>
      <p:sp>
        <p:nvSpPr>
          <p:cNvPr id="17" name="TextBox 16">
            <a:extLst>
              <a:ext uri="{FF2B5EF4-FFF2-40B4-BE49-F238E27FC236}">
                <a16:creationId xmlns:a16="http://schemas.microsoft.com/office/drawing/2014/main" id="{BFF97A1E-C5CC-78C8-4231-B06BA99601B6}"/>
              </a:ext>
            </a:extLst>
          </p:cNvPr>
          <p:cNvSpPr txBox="1"/>
          <p:nvPr/>
        </p:nvSpPr>
        <p:spPr>
          <a:xfrm>
            <a:off x="4647687" y="1601836"/>
            <a:ext cx="3727046" cy="1200329"/>
          </a:xfrm>
          <a:prstGeom prst="rect">
            <a:avLst/>
          </a:prstGeom>
          <a:solidFill>
            <a:srgbClr val="FFFF00"/>
          </a:solidFill>
        </p:spPr>
        <p:txBody>
          <a:bodyPr wrap="none" rtlCol="0">
            <a:spAutoFit/>
          </a:bodyPr>
          <a:lstStyle/>
          <a:p>
            <a:r>
              <a:rPr lang="en-US" sz="2400" dirty="0"/>
              <a:t>Attention! Clergy Wellbeing!</a:t>
            </a:r>
          </a:p>
          <a:p>
            <a:r>
              <a:rPr lang="en-US" sz="2400" dirty="0"/>
              <a:t>70%+30%=100%</a:t>
            </a:r>
          </a:p>
          <a:p>
            <a:r>
              <a:rPr lang="en-US" sz="2400" dirty="0"/>
              <a:t>NOT 100% +30% = 130%</a:t>
            </a:r>
            <a:endParaRPr lang="en-GB" sz="2400" dirty="0"/>
          </a:p>
        </p:txBody>
      </p:sp>
      <p:sp>
        <p:nvSpPr>
          <p:cNvPr id="19" name="TextBox 18">
            <a:extLst>
              <a:ext uri="{FF2B5EF4-FFF2-40B4-BE49-F238E27FC236}">
                <a16:creationId xmlns:a16="http://schemas.microsoft.com/office/drawing/2014/main" id="{552DF6AF-C84E-8276-BBB4-D6EC23709614}"/>
              </a:ext>
            </a:extLst>
          </p:cNvPr>
          <p:cNvSpPr txBox="1"/>
          <p:nvPr/>
        </p:nvSpPr>
        <p:spPr>
          <a:xfrm>
            <a:off x="4647687" y="3057964"/>
            <a:ext cx="6946002" cy="3416320"/>
          </a:xfrm>
          <a:prstGeom prst="rect">
            <a:avLst/>
          </a:prstGeom>
          <a:solidFill>
            <a:schemeClr val="accent1">
              <a:lumMod val="60000"/>
              <a:lumOff val="40000"/>
            </a:schemeClr>
          </a:solidFill>
        </p:spPr>
        <p:txBody>
          <a:bodyPr wrap="square" rtlCol="0">
            <a:spAutoFit/>
          </a:bodyPr>
          <a:lstStyle/>
          <a:p>
            <a:r>
              <a:rPr lang="en-US" sz="2400" b="1" dirty="0"/>
              <a:t>Key tasks/responsibilities</a:t>
            </a:r>
          </a:p>
          <a:p>
            <a:r>
              <a:rPr lang="en-US" sz="2400" dirty="0"/>
              <a:t>Leading across the Deanery, including to:</a:t>
            </a:r>
          </a:p>
          <a:p>
            <a:pPr marL="342900" indent="-342900">
              <a:buFont typeface="Arial" panose="020B0604020202020204" pitchFamily="34" charset="0"/>
              <a:buChar char="•"/>
            </a:pPr>
            <a:r>
              <a:rPr lang="en-US" sz="2400" dirty="0"/>
              <a:t>Research</a:t>
            </a:r>
          </a:p>
          <a:p>
            <a:pPr marL="342900" indent="-342900">
              <a:buFont typeface="Arial" panose="020B0604020202020204" pitchFamily="34" charset="0"/>
              <a:buChar char="•"/>
            </a:pPr>
            <a:r>
              <a:rPr lang="en-US" sz="2400" dirty="0"/>
              <a:t>Set out a strategy</a:t>
            </a:r>
          </a:p>
          <a:p>
            <a:pPr marL="342900" indent="-342900">
              <a:buFont typeface="Arial" panose="020B0604020202020204" pitchFamily="34" charset="0"/>
              <a:buChar char="•"/>
            </a:pPr>
            <a:r>
              <a:rPr lang="en-US" sz="2400" dirty="0"/>
              <a:t>Work with parishes, connecting with existing work where possible,</a:t>
            </a:r>
          </a:p>
          <a:p>
            <a:pPr marL="342900" indent="-342900">
              <a:buFont typeface="Arial" panose="020B0604020202020204" pitchFamily="34" charset="0"/>
              <a:buChar char="•"/>
            </a:pPr>
            <a:r>
              <a:rPr lang="en-US" sz="2400" dirty="0"/>
              <a:t>Develop lay ministry to further the work. </a:t>
            </a:r>
          </a:p>
          <a:p>
            <a:pPr marL="342900" indent="-342900">
              <a:buFont typeface="Arial" panose="020B0604020202020204" pitchFamily="34" charset="0"/>
              <a:buChar char="•"/>
            </a:pPr>
            <a:r>
              <a:rPr lang="en-US" sz="2400" dirty="0"/>
              <a:t>Respect different church traditions and encourage a diversity of approach</a:t>
            </a:r>
          </a:p>
        </p:txBody>
      </p:sp>
    </p:spTree>
    <p:extLst>
      <p:ext uri="{BB962C8B-B14F-4D97-AF65-F5344CB8AC3E}">
        <p14:creationId xmlns:p14="http://schemas.microsoft.com/office/powerpoint/2010/main" val="2163938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F45FEFA-1BBE-5AD2-5D32-AE9CBB37581B}"/>
              </a:ext>
            </a:extLst>
          </p:cNvPr>
          <p:cNvPicPr>
            <a:picLocks noChangeAspect="1"/>
          </p:cNvPicPr>
          <p:nvPr/>
        </p:nvPicPr>
        <p:blipFill>
          <a:blip r:embed="rId3"/>
          <a:stretch>
            <a:fillRect/>
          </a:stretch>
        </p:blipFill>
        <p:spPr>
          <a:xfrm>
            <a:off x="1744429" y="1492580"/>
            <a:ext cx="981541" cy="847417"/>
          </a:xfrm>
          <a:prstGeom prst="rect">
            <a:avLst/>
          </a:prstGeom>
        </p:spPr>
      </p:pic>
      <p:sp>
        <p:nvSpPr>
          <p:cNvPr id="2" name="Title 1">
            <a:extLst>
              <a:ext uri="{FF2B5EF4-FFF2-40B4-BE49-F238E27FC236}">
                <a16:creationId xmlns:a16="http://schemas.microsoft.com/office/drawing/2014/main" id="{CA4EB9E9-94BF-352C-34A6-77978596B4F4}"/>
              </a:ext>
            </a:extLst>
          </p:cNvPr>
          <p:cNvSpPr>
            <a:spLocks noGrp="1"/>
          </p:cNvSpPr>
          <p:nvPr>
            <p:ph type="title"/>
          </p:nvPr>
        </p:nvSpPr>
        <p:spPr/>
        <p:txBody>
          <a:bodyPr/>
          <a:lstStyle/>
          <a:p>
            <a:endParaRPr lang="en-GB"/>
          </a:p>
        </p:txBody>
      </p:sp>
      <p:graphicFrame>
        <p:nvGraphicFramePr>
          <p:cNvPr id="4" name="Content Placeholder 3">
            <a:extLst>
              <a:ext uri="{FF2B5EF4-FFF2-40B4-BE49-F238E27FC236}">
                <a16:creationId xmlns:a16="http://schemas.microsoft.com/office/drawing/2014/main" id="{99EC8E56-92FF-CAB2-ACB1-C9A9E88834B6}"/>
              </a:ext>
            </a:extLst>
          </p:cNvPr>
          <p:cNvGraphicFramePr>
            <a:graphicFrameLocks noGrp="1"/>
          </p:cNvGraphicFramePr>
          <p:nvPr>
            <p:ph idx="1"/>
            <p:extLst>
              <p:ext uri="{D42A27DB-BD31-4B8C-83A1-F6EECF244321}">
                <p14:modId xmlns:p14="http://schemas.microsoft.com/office/powerpoint/2010/main" val="1444231701"/>
              </p:ext>
            </p:extLst>
          </p:nvPr>
        </p:nvGraphicFramePr>
        <p:xfrm>
          <a:off x="-2649612" y="325510"/>
          <a:ext cx="11868727" cy="63361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FF62632A-400B-6AA9-39E2-4AC0F6AE6403}"/>
              </a:ext>
            </a:extLst>
          </p:cNvPr>
          <p:cNvSpPr txBox="1"/>
          <p:nvPr/>
        </p:nvSpPr>
        <p:spPr>
          <a:xfrm>
            <a:off x="6615818" y="4608696"/>
            <a:ext cx="4881401" cy="1384995"/>
          </a:xfrm>
          <a:prstGeom prst="rect">
            <a:avLst/>
          </a:prstGeom>
          <a:solidFill>
            <a:srgbClr val="92D050"/>
          </a:solidFill>
        </p:spPr>
        <p:txBody>
          <a:bodyPr wrap="none" rtlCol="0">
            <a:spAutoFit/>
          </a:bodyPr>
          <a:lstStyle/>
          <a:p>
            <a:r>
              <a:rPr lang="en-US" sz="2400" b="1" dirty="0"/>
              <a:t>Benefits</a:t>
            </a:r>
          </a:p>
          <a:p>
            <a:r>
              <a:rPr lang="en-GB" sz="2000" dirty="0"/>
              <a:t>Sustainability</a:t>
            </a:r>
          </a:p>
          <a:p>
            <a:r>
              <a:rPr lang="en-GB" sz="2000" dirty="0"/>
              <a:t>Collaboration and mutual support</a:t>
            </a:r>
          </a:p>
          <a:p>
            <a:r>
              <a:rPr lang="en-GB" sz="2000" dirty="0"/>
              <a:t>Development opportunities – clergy and laity</a:t>
            </a:r>
          </a:p>
        </p:txBody>
      </p:sp>
      <p:sp>
        <p:nvSpPr>
          <p:cNvPr id="5" name="TextBox 4">
            <a:extLst>
              <a:ext uri="{FF2B5EF4-FFF2-40B4-BE49-F238E27FC236}">
                <a16:creationId xmlns:a16="http://schemas.microsoft.com/office/drawing/2014/main" id="{36CB0263-270C-B7F7-19D1-AE2625CA4A0A}"/>
              </a:ext>
            </a:extLst>
          </p:cNvPr>
          <p:cNvSpPr txBox="1"/>
          <p:nvPr/>
        </p:nvSpPr>
        <p:spPr>
          <a:xfrm>
            <a:off x="6615818" y="2750259"/>
            <a:ext cx="5517344" cy="1077218"/>
          </a:xfrm>
          <a:prstGeom prst="rect">
            <a:avLst/>
          </a:prstGeom>
          <a:solidFill>
            <a:srgbClr val="92D050"/>
          </a:solidFill>
        </p:spPr>
        <p:txBody>
          <a:bodyPr wrap="none" rtlCol="0">
            <a:spAutoFit/>
          </a:bodyPr>
          <a:lstStyle/>
          <a:p>
            <a:r>
              <a:rPr lang="en-US" sz="2400" b="1" dirty="0"/>
              <a:t>Accountability</a:t>
            </a:r>
          </a:p>
          <a:p>
            <a:r>
              <a:rPr lang="en-GB" sz="2000" dirty="0"/>
              <a:t>To Deanery Synod</a:t>
            </a:r>
          </a:p>
          <a:p>
            <a:r>
              <a:rPr lang="en-GB" sz="2000" dirty="0"/>
              <a:t>To Diocese as part of Deanery implementation plan</a:t>
            </a:r>
          </a:p>
        </p:txBody>
      </p:sp>
    </p:spTree>
    <p:extLst>
      <p:ext uri="{BB962C8B-B14F-4D97-AF65-F5344CB8AC3E}">
        <p14:creationId xmlns:p14="http://schemas.microsoft.com/office/powerpoint/2010/main" val="2228265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063CA-E5F1-471A-8AA8-3A0ECD366CDA}"/>
              </a:ext>
            </a:extLst>
          </p:cNvPr>
          <p:cNvSpPr>
            <a:spLocks noGrp="1"/>
          </p:cNvSpPr>
          <p:nvPr>
            <p:ph type="title"/>
          </p:nvPr>
        </p:nvSpPr>
        <p:spPr/>
        <p:txBody>
          <a:bodyPr/>
          <a:lstStyle/>
          <a:p>
            <a:r>
              <a:rPr lang="en-GB" dirty="0"/>
              <a:t>THANK YOU!</a:t>
            </a:r>
          </a:p>
        </p:txBody>
      </p:sp>
      <p:sp>
        <p:nvSpPr>
          <p:cNvPr id="3" name="Content Placeholder 2">
            <a:extLst>
              <a:ext uri="{FF2B5EF4-FFF2-40B4-BE49-F238E27FC236}">
                <a16:creationId xmlns:a16="http://schemas.microsoft.com/office/drawing/2014/main" id="{3B4E7545-908E-4BF5-8A49-D98563A1004D}"/>
              </a:ext>
            </a:extLst>
          </p:cNvPr>
          <p:cNvSpPr>
            <a:spLocks noGrp="1"/>
          </p:cNvSpPr>
          <p:nvPr>
            <p:ph idx="1"/>
          </p:nvPr>
        </p:nvSpPr>
        <p:spPr/>
        <p:txBody>
          <a:bodyPr/>
          <a:lstStyle/>
          <a:p>
            <a:r>
              <a:rPr lang="en-GB" dirty="0"/>
              <a:t>Any questions or feedback?</a:t>
            </a:r>
          </a:p>
          <a:p>
            <a:pPr marL="0" indent="0">
              <a:buNone/>
            </a:pPr>
            <a:endParaRPr lang="en-GB" dirty="0"/>
          </a:p>
        </p:txBody>
      </p:sp>
    </p:spTree>
    <p:extLst>
      <p:ext uri="{BB962C8B-B14F-4D97-AF65-F5344CB8AC3E}">
        <p14:creationId xmlns:p14="http://schemas.microsoft.com/office/powerpoint/2010/main" val="25096434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2074</TotalTime>
  <Words>888</Words>
  <Application>Microsoft Office PowerPoint</Application>
  <PresentationFormat>Widescreen</PresentationFormat>
  <Paragraphs>114</Paragraphs>
  <Slides>5</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Petersfield  deanery</vt:lpstr>
      <vt:lpstr>PowerPoint Presentation</vt:lpstr>
      <vt:lpstr>Deanery Lead Role</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Petersfield Deanery</dc:title>
  <dc:creator>Vanda Leary</dc:creator>
  <cp:lastModifiedBy>Vanda Leary</cp:lastModifiedBy>
  <cp:revision>19</cp:revision>
  <dcterms:created xsi:type="dcterms:W3CDTF">2020-06-16T16:28:32Z</dcterms:created>
  <dcterms:modified xsi:type="dcterms:W3CDTF">2023-02-28T17:43:00Z</dcterms:modified>
</cp:coreProperties>
</file>