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60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19218-2216-4770-BE46-0F02FC7092F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27BA-6013-48F3-9B4A-8D94209923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https://www.youtube.com/watch?v=fKKd15f5XWY – PEACE by Hillsong Young and Free OR https://www.youtube.com/watch?v=uW6xcmqfiY4 – ‘Peace’, Bethel Music feat. We The Kingdom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927BA-6013-48F3-9B4A-8D94209923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1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what makes these places appealing. Why is being in a peaceful place good for you? Would anyone feel more peaceful in a different kind of place?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6E91E-0010-4BAE-9696-18C2ED522B2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542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Are these places as appealing? Probably not! How do these places make you feel?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6E91E-0010-4BAE-9696-18C2ED522B2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399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NB </a:t>
            </a:r>
            <a:r>
              <a:rPr lang="en-GB" b="0" u="none" strike="noStrike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GB" b="0" i="1" u="none" strike="noStrike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Fractal</a:t>
            </a:r>
            <a:r>
              <a:rPr lang="en-GB" b="0" u="none" strike="noStrike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 is a type of mathematical shape that is infinitely complex.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927BA-6013-48F3-9B4A-8D94209923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2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Either listen to or sing the hymn – Dear Lord and Father of Mankind. Perhaps spend a short amount of time discussing the meaning of the words and how they relate to the theme of inner peace.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927BA-6013-48F3-9B4A-8D94209923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86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927BA-6013-48F3-9B4A-8D94209923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66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5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4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5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0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6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1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86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3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3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1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hristianity.com/bible/bible.php?q=Proverbs+3%3A5&amp;ver=ni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s://www.christianity.com/bible/bible.php?q=Proverbs+3%3A5&amp;ver=niv" TargetMode="External"/><Relationship Id="rId4" Type="http://schemas.openxmlformats.org/officeDocument/2006/relationships/hyperlink" Target="https://www.goodreads.com/work/quotes/266626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-7qYf6cTeo" TargetMode="Externa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948" y="836600"/>
            <a:ext cx="9144000" cy="1723366"/>
          </a:xfrm>
        </p:spPr>
        <p:txBody>
          <a:bodyPr>
            <a:normAutofit/>
          </a:bodyPr>
          <a:lstStyle/>
          <a:p>
            <a:r>
              <a:rPr lang="en-US" sz="11500" dirty="0"/>
              <a:t>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219" y="4283258"/>
            <a:ext cx="9144000" cy="885556"/>
          </a:xfrm>
        </p:spPr>
        <p:txBody>
          <a:bodyPr/>
          <a:lstStyle/>
          <a:p>
            <a:r>
              <a:rPr lang="en-GB" b="1" dirty="0">
                <a:effectLst/>
                <a:hlinkClick r:id="rId4" tooltip="Proverbs 3:5"/>
              </a:rPr>
              <a:t>Proverbs 3:5</a:t>
            </a:r>
            <a:r>
              <a:rPr lang="en-GB" dirty="0">
                <a:effectLst/>
              </a:rPr>
              <a:t> Trust in the Lord with all your heart and lean not on your own understanding;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E17E32B-EEB4-4713-9065-6077276F28CB}"/>
              </a:ext>
            </a:extLst>
          </p:cNvPr>
          <p:cNvSpPr txBox="1">
            <a:spLocks/>
          </p:cNvSpPr>
          <p:nvPr/>
        </p:nvSpPr>
        <p:spPr>
          <a:xfrm>
            <a:off x="1777219" y="2978834"/>
            <a:ext cx="9144000" cy="885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>
                <a:solidFill>
                  <a:srgbClr val="0070C0"/>
                </a:solidFill>
              </a:rPr>
              <a:t>John 14:27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Peace I leave with you; my peace I give you. I do not give to you as the world gives. Do not let your hearts be troubled and do not be afraid.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2A21FE-C56B-42B6-82D1-D3F0C4A47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BE011A-C166-4E7B-A300-186767380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261A9AF-2897-4CFD-9D9D-17105C8A2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47CDC0A-BB06-4A0F-8364-63E866784A8F}"/>
              </a:ext>
            </a:extLst>
          </p:cNvPr>
          <p:cNvSpPr txBox="1">
            <a:spLocks/>
          </p:cNvSpPr>
          <p:nvPr/>
        </p:nvSpPr>
        <p:spPr>
          <a:xfrm>
            <a:off x="699608" y="1282890"/>
            <a:ext cx="2951168" cy="2756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 which tranquil place would you most like to spend time?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5E56EF-ADF6-479C-99B3-ADDDE6959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83596" y="3602565"/>
            <a:ext cx="2469272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nature, outdoor, rock, waterfall&#10;&#10;Description automatically generated">
            <a:extLst>
              <a:ext uri="{FF2B5EF4-FFF2-40B4-BE49-F238E27FC236}">
                <a16:creationId xmlns:a16="http://schemas.microsoft.com/office/drawing/2014/main" id="{BEF9F2EF-2FB1-4AA7-8A13-A5B4B39B9C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902" y="3428999"/>
            <a:ext cx="4083839" cy="3446819"/>
          </a:xfrm>
          <a:prstGeom prst="rect">
            <a:avLst/>
          </a:prstGeom>
        </p:spPr>
      </p:pic>
      <p:pic>
        <p:nvPicPr>
          <p:cNvPr id="9" name="Picture 8" descr="A picture containing grass, mountain, nature, outdoor&#10;&#10;Description automatically generated">
            <a:extLst>
              <a:ext uri="{FF2B5EF4-FFF2-40B4-BE49-F238E27FC236}">
                <a16:creationId xmlns:a16="http://schemas.microsoft.com/office/drawing/2014/main" id="{537396DA-9AE5-44D5-87FF-5C4BD77FA8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902" y="1658"/>
            <a:ext cx="4083839" cy="3438124"/>
          </a:xfrm>
          <a:prstGeom prst="rect">
            <a:avLst/>
          </a:prstGeom>
        </p:spPr>
      </p:pic>
      <p:pic>
        <p:nvPicPr>
          <p:cNvPr id="7" name="Picture 6" descr="A picture containing tree, outdoor, water, grass&#10;&#10;Description automatically generated">
            <a:extLst>
              <a:ext uri="{FF2B5EF4-FFF2-40B4-BE49-F238E27FC236}">
                <a16:creationId xmlns:a16="http://schemas.microsoft.com/office/drawing/2014/main" id="{D20CF3D8-9A9E-4080-82FA-B68E5A83EE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8116741" y="3428999"/>
            <a:ext cx="4083837" cy="3446819"/>
          </a:xfrm>
          <a:prstGeom prst="rect">
            <a:avLst/>
          </a:prstGeom>
        </p:spPr>
      </p:pic>
      <p:pic>
        <p:nvPicPr>
          <p:cNvPr id="11" name="Picture 10" descr="A picture containing sky, mountain, nature, outdoor&#10;&#10;Description automatically generated">
            <a:extLst>
              <a:ext uri="{FF2B5EF4-FFF2-40B4-BE49-F238E27FC236}">
                <a16:creationId xmlns:a16="http://schemas.microsoft.com/office/drawing/2014/main" id="{EBE525C6-9C9A-4971-814F-928C23EA338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6741" y="1658"/>
            <a:ext cx="4083839" cy="343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8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2A21FE-C56B-42B6-82D1-D3F0C4A47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BE011A-C166-4E7B-A300-186767380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261A9AF-2897-4CFD-9D9D-17105C8A2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7596C-4F37-42F8-8FDE-A0D0E6A92198}"/>
              </a:ext>
            </a:extLst>
          </p:cNvPr>
          <p:cNvSpPr txBox="1"/>
          <p:nvPr/>
        </p:nvSpPr>
        <p:spPr>
          <a:xfrm>
            <a:off x="699608" y="1282890"/>
            <a:ext cx="2951168" cy="2756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 Light" panose="020F0302020204030204"/>
              </a:rPr>
              <a:t>In contrast, what is your reaction to these places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5E56EF-ADF6-479C-99B3-ADDDE6959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83596" y="3602565"/>
            <a:ext cx="2469272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picture containing outdoor, tree, building, house&#10;&#10;Description automatically generated">
            <a:extLst>
              <a:ext uri="{FF2B5EF4-FFF2-40B4-BE49-F238E27FC236}">
                <a16:creationId xmlns:a16="http://schemas.microsoft.com/office/drawing/2014/main" id="{DFE9CA5D-E685-43DB-846B-D8FD0FF71C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902" y="3428999"/>
            <a:ext cx="4083839" cy="34468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9D917A4-15A5-4E54-BD16-73B18C2360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4032902" y="1658"/>
            <a:ext cx="4083839" cy="3438124"/>
          </a:xfrm>
          <a:prstGeom prst="rect">
            <a:avLst/>
          </a:prstGeom>
        </p:spPr>
      </p:pic>
      <p:pic>
        <p:nvPicPr>
          <p:cNvPr id="13" name="Picture 12" descr="A picture containing tree, outdoor, plant, bushes&#10;&#10;Description automatically generated">
            <a:extLst>
              <a:ext uri="{FF2B5EF4-FFF2-40B4-BE49-F238E27FC236}">
                <a16:creationId xmlns:a16="http://schemas.microsoft.com/office/drawing/2014/main" id="{46735402-1DAC-4137-B136-E2EDCB3715E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6741" y="3428999"/>
            <a:ext cx="4083837" cy="3446819"/>
          </a:xfrm>
          <a:prstGeom prst="rect">
            <a:avLst/>
          </a:prstGeom>
        </p:spPr>
      </p:pic>
      <p:pic>
        <p:nvPicPr>
          <p:cNvPr id="17" name="Picture 16" descr="A picture containing sky, outdoor, paving&#10;&#10;Description automatically generated">
            <a:extLst>
              <a:ext uri="{FF2B5EF4-FFF2-40B4-BE49-F238E27FC236}">
                <a16:creationId xmlns:a16="http://schemas.microsoft.com/office/drawing/2014/main" id="{97439EA2-E61E-4539-A2FE-78B62DCF2FE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8116741" y="1658"/>
            <a:ext cx="4083839" cy="343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4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7300" y="3328305"/>
            <a:ext cx="5772442" cy="172336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“This garden is your soul. This mess is you! Together, you and I, we have been working with a purpose in your heart. And it is wild and beautiful and perfectly in process. To you it seems like a mess, but I see a perfect pattern emerging and growing and alive—a living fractal.” </a:t>
            </a:r>
            <a:br>
              <a:rPr lang="en-GB" sz="3600" dirty="0"/>
            </a:br>
            <a:r>
              <a:rPr lang="en-GB" sz="3600" dirty="0"/>
              <a:t>― Wm. Paul Young, </a:t>
            </a:r>
            <a:r>
              <a:rPr lang="en-GB" sz="3600" dirty="0">
                <a:hlinkClick r:id="rId4"/>
              </a:rPr>
              <a:t>The Shack</a:t>
            </a:r>
            <a:r>
              <a:rPr lang="en-GB" sz="3600" dirty="0"/>
              <a:t> </a:t>
            </a:r>
            <a:endParaRPr lang="en-US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157" y="5803277"/>
            <a:ext cx="9144000" cy="885556"/>
          </a:xfrm>
        </p:spPr>
        <p:txBody>
          <a:bodyPr/>
          <a:lstStyle/>
          <a:p>
            <a:r>
              <a:rPr lang="en-GB" b="1" dirty="0">
                <a:effectLst/>
                <a:hlinkClick r:id="rId5" tooltip="Proverbs 3:5"/>
              </a:rPr>
              <a:t>Proverbs 3:5</a:t>
            </a:r>
            <a:r>
              <a:rPr lang="en-GB" dirty="0">
                <a:effectLst/>
              </a:rPr>
              <a:t> Trust in the Lord with all your heart and lean not on your own understanding;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195712-E6B0-4DDE-B5DE-174B58FBB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303" y="938593"/>
            <a:ext cx="5046399" cy="336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9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B2A5043-3707-402E-8B20-6FBA49793F4D}"/>
              </a:ext>
            </a:extLst>
          </p:cNvPr>
          <p:cNvSpPr txBox="1"/>
          <p:nvPr/>
        </p:nvSpPr>
        <p:spPr>
          <a:xfrm>
            <a:off x="1417816" y="940421"/>
            <a:ext cx="43127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b="0" i="0" dirty="0">
                <a:solidFill>
                  <a:srgbClr val="222222"/>
                </a:solidFill>
                <a:effectLst/>
              </a:rPr>
              <a:t>Dear Lord and Father of humankind,</a:t>
            </a:r>
            <a:br>
              <a:rPr lang="en-GB" sz="2000" b="0" i="0" dirty="0">
                <a:solidFill>
                  <a:srgbClr val="222222"/>
                </a:solidFill>
                <a:effectLst/>
              </a:rPr>
            </a:br>
            <a:r>
              <a:rPr lang="en-GB" sz="2000" b="0" i="0" dirty="0">
                <a:solidFill>
                  <a:srgbClr val="222222"/>
                </a:solidFill>
                <a:effectLst/>
              </a:rPr>
              <a:t>Forgive our foolish ways;</a:t>
            </a:r>
            <a:br>
              <a:rPr lang="en-GB" sz="2000" b="0" i="0" dirty="0">
                <a:solidFill>
                  <a:srgbClr val="222222"/>
                </a:solidFill>
                <a:effectLst/>
              </a:rPr>
            </a:br>
            <a:r>
              <a:rPr lang="en-GB" sz="2000" b="0" i="0" dirty="0">
                <a:solidFill>
                  <a:srgbClr val="222222"/>
                </a:solidFill>
                <a:effectLst/>
              </a:rPr>
              <a:t>Re-clothe us in our rightful mind,</a:t>
            </a:r>
            <a:br>
              <a:rPr lang="en-GB" sz="2000" b="0" i="0" dirty="0">
                <a:solidFill>
                  <a:srgbClr val="222222"/>
                </a:solidFill>
                <a:effectLst/>
              </a:rPr>
            </a:br>
            <a:r>
              <a:rPr lang="en-GB" sz="2000" b="0" i="0" dirty="0">
                <a:solidFill>
                  <a:srgbClr val="222222"/>
                </a:solidFill>
                <a:effectLst/>
              </a:rPr>
              <a:t>In purer lives Thy service find,</a:t>
            </a:r>
            <a:br>
              <a:rPr lang="en-GB" sz="2000" b="0" i="0" dirty="0">
                <a:solidFill>
                  <a:srgbClr val="222222"/>
                </a:solidFill>
                <a:effectLst/>
              </a:rPr>
            </a:br>
            <a:r>
              <a:rPr lang="en-GB" sz="2000" b="0" i="0" dirty="0">
                <a:solidFill>
                  <a:srgbClr val="222222"/>
                </a:solidFill>
                <a:effectLst/>
              </a:rPr>
              <a:t>In deeper reverence, praise.</a:t>
            </a:r>
          </a:p>
          <a:p>
            <a:pPr algn="l" rtl="0"/>
            <a:endParaRPr lang="en-GB" sz="2000" b="0" i="0" dirty="0">
              <a:solidFill>
                <a:srgbClr val="222222"/>
              </a:solidFill>
              <a:effectLst/>
            </a:endParaRPr>
          </a:p>
          <a:p>
            <a:pPr algn="l" rtl="0"/>
            <a:r>
              <a:rPr lang="en-GB" sz="2000" dirty="0"/>
              <a:t>In simple trust like theirs who heard</a:t>
            </a:r>
            <a:br>
              <a:rPr lang="en-GB" sz="2000" dirty="0"/>
            </a:br>
            <a:r>
              <a:rPr lang="en-GB" sz="2000" dirty="0"/>
              <a:t>Beside the Syrian sea</a:t>
            </a:r>
            <a:br>
              <a:rPr lang="en-GB" sz="2000" dirty="0"/>
            </a:br>
            <a:r>
              <a:rPr lang="en-GB" sz="2000" dirty="0"/>
              <a:t>The gracious calling of the Lord,</a:t>
            </a:r>
            <a:br>
              <a:rPr lang="en-GB" sz="2000" dirty="0"/>
            </a:br>
            <a:r>
              <a:rPr lang="en-GB" sz="2000" dirty="0"/>
              <a:t>Let us, like them, without a word,</a:t>
            </a:r>
            <a:br>
              <a:rPr lang="en-GB" sz="2000" dirty="0"/>
            </a:br>
            <a:r>
              <a:rPr lang="en-GB" sz="2000" dirty="0"/>
              <a:t>Rise up and follow Thee.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O Sabbath rest by Galilee,</a:t>
            </a:r>
            <a:br>
              <a:rPr lang="en-GB" sz="2000" dirty="0"/>
            </a:br>
            <a:r>
              <a:rPr lang="en-GB" sz="2000" dirty="0"/>
              <a:t>O calm of hills above,</a:t>
            </a:r>
            <a:br>
              <a:rPr lang="en-GB" sz="2000" dirty="0"/>
            </a:br>
            <a:r>
              <a:rPr lang="en-GB" sz="2000" dirty="0"/>
              <a:t>Where Jesus knelt to share with Thee</a:t>
            </a:r>
            <a:br>
              <a:rPr lang="en-GB" sz="2000" dirty="0"/>
            </a:br>
            <a:r>
              <a:rPr lang="en-GB" sz="2000" dirty="0"/>
              <a:t>The silence of eternity,</a:t>
            </a:r>
            <a:br>
              <a:rPr lang="en-GB" sz="2000" dirty="0"/>
            </a:br>
            <a:r>
              <a:rPr lang="en-GB" sz="2000" dirty="0"/>
              <a:t>Interpreted by love!</a:t>
            </a:r>
          </a:p>
          <a:p>
            <a:pPr algn="l" rtl="0"/>
            <a:endParaRPr lang="en-GB" sz="1600" b="0" i="0" dirty="0">
              <a:solidFill>
                <a:srgbClr val="222222"/>
              </a:solidFill>
              <a:effectLst/>
            </a:endParaRPr>
          </a:p>
        </p:txBody>
      </p:sp>
      <p:pic>
        <p:nvPicPr>
          <p:cNvPr id="9" name="Picture 8" descr="A picture containing pinwheel, outdoor object&#10;&#10;Description automatically generated">
            <a:extLst>
              <a:ext uri="{FF2B5EF4-FFF2-40B4-BE49-F238E27FC236}">
                <a16:creationId xmlns:a16="http://schemas.microsoft.com/office/drawing/2014/main" id="{3ED02C4F-2B76-4510-9292-14C4101EC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6073" y="5179590"/>
            <a:ext cx="1057566" cy="1511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536A7B-D3E7-4D79-9B9F-7A9D3C94D352}"/>
              </a:ext>
            </a:extLst>
          </p:cNvPr>
          <p:cNvSpPr txBox="1"/>
          <p:nvPr/>
        </p:nvSpPr>
        <p:spPr>
          <a:xfrm>
            <a:off x="3702441" y="251423"/>
            <a:ext cx="5039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https://www.youtube.com/watch?v=H-7qYf6cTeo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AC7C85-9D96-4469-ABA3-79999609AE55}"/>
              </a:ext>
            </a:extLst>
          </p:cNvPr>
          <p:cNvSpPr txBox="1"/>
          <p:nvPr/>
        </p:nvSpPr>
        <p:spPr>
          <a:xfrm>
            <a:off x="6911633" y="940421"/>
            <a:ext cx="456145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Drop Thy still dews of quietness,</a:t>
            </a:r>
            <a:br>
              <a:rPr lang="en-GB" sz="2000" dirty="0"/>
            </a:br>
            <a:r>
              <a:rPr lang="en-GB" sz="2000" dirty="0"/>
              <a:t>Till all our strivings cease;</a:t>
            </a:r>
            <a:br>
              <a:rPr lang="en-GB" sz="2000" dirty="0"/>
            </a:br>
            <a:r>
              <a:rPr lang="en-GB" sz="2000" dirty="0"/>
              <a:t>Take from our souls the strain and stress,</a:t>
            </a:r>
            <a:br>
              <a:rPr lang="en-GB" sz="2000" dirty="0"/>
            </a:br>
            <a:r>
              <a:rPr lang="en-GB" sz="2000" dirty="0"/>
              <a:t>And let our ordered lives confess</a:t>
            </a:r>
            <a:br>
              <a:rPr lang="en-GB" sz="2000" dirty="0"/>
            </a:br>
            <a:r>
              <a:rPr lang="en-GB" sz="2000" dirty="0"/>
              <a:t>The beauty of Thy peace.</a:t>
            </a:r>
          </a:p>
          <a:p>
            <a:endParaRPr lang="en-GB" sz="2000" dirty="0"/>
          </a:p>
          <a:p>
            <a:r>
              <a:rPr lang="en-GB" sz="2000" dirty="0"/>
              <a:t>Breathe through the heats of our desire</a:t>
            </a:r>
            <a:br>
              <a:rPr lang="en-GB" sz="2000" dirty="0"/>
            </a:br>
            <a:r>
              <a:rPr lang="en-GB" sz="2000" dirty="0"/>
              <a:t>Thy coolness and Thy balm;</a:t>
            </a:r>
            <a:br>
              <a:rPr lang="en-GB" sz="2000" dirty="0"/>
            </a:br>
            <a:r>
              <a:rPr lang="en-GB" sz="2000" dirty="0"/>
              <a:t>Let sense be dumb, let flesh retire;</a:t>
            </a:r>
            <a:br>
              <a:rPr lang="en-GB" sz="2000" dirty="0"/>
            </a:br>
            <a:r>
              <a:rPr lang="en-GB" sz="2000" dirty="0"/>
              <a:t>Speak through the earthquake, wind, and fire,</a:t>
            </a:r>
            <a:br>
              <a:rPr lang="en-GB" sz="2000" dirty="0"/>
            </a:br>
            <a:r>
              <a:rPr lang="en-GB" sz="2000" dirty="0"/>
              <a:t>O still, small voice of calm.</a:t>
            </a:r>
          </a:p>
          <a:p>
            <a:endParaRPr lang="en-GB" sz="2000" dirty="0"/>
          </a:p>
          <a:p>
            <a:r>
              <a:rPr lang="en-GB" sz="2000" b="0" i="1" dirty="0">
                <a:solidFill>
                  <a:srgbClr val="222222"/>
                </a:solidFill>
                <a:effectLst/>
              </a:rPr>
              <a:t>- John Greenleaf Whittier</a:t>
            </a:r>
            <a:endParaRPr lang="en-GB" sz="2000" b="0" i="0" dirty="0">
              <a:solidFill>
                <a:srgbClr val="222222"/>
              </a:solidFill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83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B2A5043-3707-402E-8B20-6FBA49793F4D}"/>
              </a:ext>
            </a:extLst>
          </p:cNvPr>
          <p:cNvSpPr txBox="1"/>
          <p:nvPr/>
        </p:nvSpPr>
        <p:spPr>
          <a:xfrm>
            <a:off x="1327255" y="598777"/>
            <a:ext cx="100186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6000" b="0" i="0" dirty="0">
                <a:solidFill>
                  <a:srgbClr val="222222"/>
                </a:solidFill>
                <a:effectLst/>
                <a:latin typeface="Droid Sans"/>
              </a:rPr>
              <a:t>Prayer</a:t>
            </a:r>
            <a:endParaRPr lang="en-GB" sz="5400" b="0" i="0" dirty="0">
              <a:solidFill>
                <a:srgbClr val="222222"/>
              </a:solidFill>
              <a:effectLst/>
              <a:latin typeface="Droid Sans"/>
            </a:endParaRPr>
          </a:p>
          <a:p>
            <a:endParaRPr lang="en-GB" dirty="0"/>
          </a:p>
        </p:txBody>
      </p:sp>
      <p:pic>
        <p:nvPicPr>
          <p:cNvPr id="9" name="Picture 8" descr="A picture containing pinwheel, outdoor object&#10;&#10;Description automatically generated">
            <a:extLst>
              <a:ext uri="{FF2B5EF4-FFF2-40B4-BE49-F238E27FC236}">
                <a16:creationId xmlns:a16="http://schemas.microsoft.com/office/drawing/2014/main" id="{3ED02C4F-2B76-4510-9292-14C4101EC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4620" y="837890"/>
            <a:ext cx="2181518" cy="31186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6649E9-7978-4BF3-A8CB-E3AD421A85D0}"/>
              </a:ext>
            </a:extLst>
          </p:cNvPr>
          <p:cNvSpPr txBox="1"/>
          <p:nvPr/>
        </p:nvSpPr>
        <p:spPr>
          <a:xfrm>
            <a:off x="1383527" y="2025748"/>
            <a:ext cx="62892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Dear Lord</a:t>
            </a:r>
          </a:p>
          <a:p>
            <a:r>
              <a:rPr lang="en-GB" sz="2400" dirty="0"/>
              <a:t>Thank you that you have a purpose for us all – that we are loved and valued by you.</a:t>
            </a:r>
          </a:p>
          <a:p>
            <a:r>
              <a:rPr lang="en-GB" sz="2400" dirty="0"/>
              <a:t>We acknowledge that we are both wild and beautiful inside. Help us to develop our beauty to become the people you created us to be.</a:t>
            </a:r>
          </a:p>
          <a:p>
            <a:r>
              <a:rPr lang="en-GB" sz="2400" dirty="0"/>
              <a:t>Work within us to help us experience your peace and contentment and enable us to serve one another to your glory.</a:t>
            </a:r>
          </a:p>
          <a:p>
            <a:r>
              <a:rPr lang="en-GB" sz="2400" dirty="0"/>
              <a:t>In Jesus’ name, </a:t>
            </a:r>
          </a:p>
          <a:p>
            <a:r>
              <a:rPr lang="en-GB" sz="2400" dirty="0"/>
              <a:t>Amen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312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" id="{779CA82B-C041-3247-A36F-CB801CBF42AC}" vid="{3F7F9E61-6BBA-6E47-BC41-731A9E3515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 Worship Peace" id="{44E5A8F2-FA50-4632-A9A8-DF1DA67F8116}" vid="{421CD580-B919-4EDD-B254-EEA8E48C68D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605</Words>
  <Application>Microsoft Office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Droid Sans</vt:lpstr>
      <vt:lpstr>1_Office Theme</vt:lpstr>
      <vt:lpstr>Office Theme</vt:lpstr>
      <vt:lpstr>Peace</vt:lpstr>
      <vt:lpstr>PowerPoint Presentation</vt:lpstr>
      <vt:lpstr>PowerPoint Presentation</vt:lpstr>
      <vt:lpstr>“This garden is your soul. This mess is you! Together, you and I, we have been working with a purpose in your heart. And it is wild and beautiful and perfectly in process. To you it seems like a mess, but I see a perfect pattern emerging and growing and alive—a living fractal.”  ― Wm. Paul Young, The Shack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</dc:title>
  <dc:creator>Robert Sanders</dc:creator>
  <cp:lastModifiedBy>Robert Sanders</cp:lastModifiedBy>
  <cp:revision>10</cp:revision>
  <dcterms:created xsi:type="dcterms:W3CDTF">2021-08-02T09:03:51Z</dcterms:created>
  <dcterms:modified xsi:type="dcterms:W3CDTF">2021-09-02T09:37:21Z</dcterms:modified>
</cp:coreProperties>
</file>