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28" r:id="rId3"/>
    <p:sldId id="329" r:id="rId4"/>
    <p:sldId id="330" r:id="rId5"/>
    <p:sldId id="33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23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0C908-9DD3-4EA5-8471-9110D11E0159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45F2F-4D42-4AB6-848B-71784E211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9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9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6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9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76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69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4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90C1-40C5-4A0C-98ED-2F696356FA7A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35BA1-97B5-4828-AB15-35F0146FD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0653" y="1651752"/>
            <a:ext cx="10178715" cy="2583363"/>
          </a:xfrm>
        </p:spPr>
        <p:txBody>
          <a:bodyPr>
            <a:normAutofit/>
          </a:bodyPr>
          <a:lstStyle/>
          <a:p>
            <a:r>
              <a:rPr lang="en-GB" sz="7500" b="1" dirty="0" smtClean="0">
                <a:latin typeface="+mn-lt"/>
              </a:rPr>
              <a:t>Meet Some of Our</a:t>
            </a:r>
            <a:br>
              <a:rPr lang="en-GB" sz="7500" b="1" dirty="0" smtClean="0">
                <a:latin typeface="+mn-lt"/>
              </a:rPr>
            </a:br>
            <a:r>
              <a:rPr lang="en-GB" sz="7500" b="1" dirty="0" smtClean="0">
                <a:latin typeface="+mn-lt"/>
              </a:rPr>
              <a:t>Diocesan </a:t>
            </a:r>
            <a:r>
              <a:rPr lang="en-GB" sz="7500" b="1" dirty="0">
                <a:latin typeface="+mn-lt"/>
              </a:rPr>
              <a:t>S</a:t>
            </a:r>
            <a:r>
              <a:rPr lang="en-GB" sz="7500" b="1" dirty="0" smtClean="0">
                <a:latin typeface="+mn-lt"/>
              </a:rPr>
              <a:t>taff</a:t>
            </a:r>
            <a:br>
              <a:rPr lang="en-GB" sz="7500" b="1" dirty="0" smtClean="0">
                <a:latin typeface="+mn-lt"/>
              </a:rPr>
            </a:br>
            <a:r>
              <a:rPr lang="en-GB" sz="2200" b="1" dirty="0" smtClean="0">
                <a:latin typeface="+mn-lt"/>
              </a:rPr>
              <a:t>Agenda Item 7</a:t>
            </a:r>
            <a:endParaRPr lang="en-GB" sz="22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2041"/>
            <a:ext cx="3093038" cy="94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737" y="208546"/>
            <a:ext cx="11670630" cy="1034717"/>
          </a:xfrm>
        </p:spPr>
        <p:txBody>
          <a:bodyPr>
            <a:normAutofit/>
          </a:bodyPr>
          <a:lstStyle/>
          <a:p>
            <a:r>
              <a:rPr lang="en-GB" sz="4600" b="1" dirty="0" smtClean="0">
                <a:latin typeface="+mn-lt"/>
              </a:rPr>
              <a:t>Bethan Fogell, children and youth work adviser</a:t>
            </a:r>
            <a:endParaRPr lang="en-GB" sz="46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3979" y="1412288"/>
            <a:ext cx="73873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My job: </a:t>
            </a:r>
            <a:r>
              <a:rPr lang="en-GB" sz="3200" dirty="0" smtClean="0"/>
              <a:t>Support for parishes and C of E 	schools in engaging with children and 	young people, and equipping them in 	ministry</a:t>
            </a:r>
          </a:p>
          <a:p>
            <a:endParaRPr lang="en-GB" sz="3200" dirty="0"/>
          </a:p>
          <a:p>
            <a:r>
              <a:rPr lang="en-GB" sz="3200" b="1" dirty="0" smtClean="0"/>
              <a:t>‘I enjoy it because…</a:t>
            </a:r>
          </a:p>
          <a:p>
            <a:r>
              <a:rPr lang="en-GB" sz="3200" b="1" dirty="0"/>
              <a:t>	</a:t>
            </a:r>
            <a:r>
              <a:rPr lang="en-GB" sz="3200" dirty="0" smtClean="0"/>
              <a:t>I’m meeting people who are doing 	ministry in a range of different 	contexts and seeing the difference 	they are making in the lives of 	children and young people.’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37" y="1730876"/>
            <a:ext cx="4097341" cy="426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1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695" y="360946"/>
            <a:ext cx="11798968" cy="1034717"/>
          </a:xfrm>
        </p:spPr>
        <p:txBody>
          <a:bodyPr anchor="ctr">
            <a:noAutofit/>
          </a:bodyPr>
          <a:lstStyle/>
          <a:p>
            <a:r>
              <a:rPr lang="en-GB" sz="5000" b="1" dirty="0" smtClean="0">
                <a:latin typeface="+mn-lt"/>
              </a:rPr>
              <a:t>Karen </a:t>
            </a:r>
            <a:r>
              <a:rPr lang="en-GB" sz="5000" b="1" dirty="0" err="1" smtClean="0">
                <a:latin typeface="+mn-lt"/>
              </a:rPr>
              <a:t>Stubington</a:t>
            </a:r>
            <a:r>
              <a:rPr lang="en-GB" sz="5000" b="1" dirty="0" smtClean="0">
                <a:latin typeface="+mn-lt"/>
              </a:rPr>
              <a:t>, schools building assistant</a:t>
            </a:r>
            <a:endParaRPr lang="en-GB" sz="50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664" y="1446199"/>
            <a:ext cx="70866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My job: </a:t>
            </a:r>
            <a:r>
              <a:rPr lang="en-GB" sz="3000" dirty="0" smtClean="0"/>
              <a:t>Assisting with capital projects in 	church schools across Portsmouth and 	Winchester dioceses</a:t>
            </a:r>
          </a:p>
          <a:p>
            <a:endParaRPr lang="en-GB" sz="3000" dirty="0"/>
          </a:p>
          <a:p>
            <a:r>
              <a:rPr lang="en-GB" sz="3000" b="1" dirty="0" smtClean="0"/>
              <a:t>‘I enjoy it because…</a:t>
            </a:r>
          </a:p>
          <a:p>
            <a:r>
              <a:rPr lang="en-GB" sz="3000" b="1" dirty="0"/>
              <a:t>	</a:t>
            </a:r>
            <a:r>
              <a:rPr lang="en-GB" sz="3000" dirty="0" smtClean="0"/>
              <a:t>I love spreadsheets and working with 	figures. There’s a sense of 	achievement and purpose about doing 	something worthwhile, alongside 	some lovely people.’</a:t>
            </a:r>
            <a:endParaRPr lang="en-GB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337" y="1395663"/>
            <a:ext cx="3744958" cy="49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3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695" y="120316"/>
            <a:ext cx="11798968" cy="1275347"/>
          </a:xfrm>
        </p:spPr>
        <p:txBody>
          <a:bodyPr anchor="ctr">
            <a:noAutofit/>
          </a:bodyPr>
          <a:lstStyle/>
          <a:p>
            <a:pPr>
              <a:lnSpc>
                <a:spcPts val="4500"/>
              </a:lnSpc>
            </a:pPr>
            <a:r>
              <a:rPr lang="en-GB" sz="4500" b="1" dirty="0" smtClean="0">
                <a:latin typeface="+mn-lt"/>
              </a:rPr>
              <a:t>Matt Lockwood, diocesan webmaster</a:t>
            </a:r>
            <a:endParaRPr lang="en-GB" sz="45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3227" y="1395663"/>
            <a:ext cx="744397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My job: </a:t>
            </a:r>
            <a:r>
              <a:rPr lang="en-GB" sz="3000" dirty="0" smtClean="0"/>
              <a:t>Updating and editing the diocesan 	website, creating &amp; distributing the 	</a:t>
            </a:r>
            <a:r>
              <a:rPr lang="en-GB" sz="3000" dirty="0" err="1" smtClean="0"/>
              <a:t>eBulletin</a:t>
            </a:r>
            <a:r>
              <a:rPr lang="en-GB" sz="3000" dirty="0" smtClean="0"/>
              <a:t>, managing social media, 	graphic design</a:t>
            </a:r>
            <a:endParaRPr lang="en-GB" sz="3000" dirty="0"/>
          </a:p>
          <a:p>
            <a:endParaRPr lang="en-GB" sz="3000" dirty="0"/>
          </a:p>
          <a:p>
            <a:r>
              <a:rPr lang="en-GB" sz="3000" b="1" dirty="0" smtClean="0"/>
              <a:t>‘I enjoy it because…</a:t>
            </a:r>
          </a:p>
          <a:p>
            <a:r>
              <a:rPr lang="en-GB" sz="3000" b="1" dirty="0"/>
              <a:t>	</a:t>
            </a:r>
            <a:r>
              <a:rPr lang="en-GB" sz="3000" dirty="0" smtClean="0"/>
              <a:t>I love being part of something that has 	such a strong sense of mission and 	purpose, and I like the opportunity to 	use my skills to help further that 	mission.’</a:t>
            </a: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6" y="1049626"/>
            <a:ext cx="3660648" cy="540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61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695" y="120316"/>
            <a:ext cx="11798968" cy="1275347"/>
          </a:xfrm>
        </p:spPr>
        <p:txBody>
          <a:bodyPr anchor="ctr">
            <a:noAutofit/>
          </a:bodyPr>
          <a:lstStyle/>
          <a:p>
            <a:pPr>
              <a:lnSpc>
                <a:spcPts val="4500"/>
              </a:lnSpc>
            </a:pPr>
            <a:r>
              <a:rPr lang="en-GB" sz="4800" b="1" dirty="0" smtClean="0">
                <a:latin typeface="+mn-lt"/>
              </a:rPr>
              <a:t>Elaine Allman, finance assistant</a:t>
            </a:r>
            <a:endParaRPr lang="en-GB" sz="48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921" y="1395661"/>
            <a:ext cx="10877458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GB" sz="3200" b="1" dirty="0" smtClean="0"/>
              <a:t>My job: 	</a:t>
            </a:r>
            <a:r>
              <a:rPr lang="en-GB" sz="3200" dirty="0" smtClean="0"/>
              <a:t>Dealing with invoices, sales ledgers, parish share 	payments, parochial fees, paying Gift Aid to parishes</a:t>
            </a:r>
            <a:r>
              <a:rPr lang="en-GB" sz="3200" smtClean="0"/>
              <a:t>, and 	dealing with </a:t>
            </a:r>
            <a:r>
              <a:rPr lang="en-GB" sz="3200"/>
              <a:t>a</a:t>
            </a:r>
            <a:r>
              <a:rPr lang="en-GB" sz="3200" smtClean="0"/>
              <a:t>ccounts </a:t>
            </a:r>
            <a:r>
              <a:rPr lang="en-GB" sz="3200" dirty="0" smtClean="0"/>
              <a:t>for the Council for </a:t>
            </a:r>
            <a:r>
              <a:rPr lang="en-GB" sz="3200" smtClean="0"/>
              <a:t>Social 	Responsibility</a:t>
            </a:r>
            <a:r>
              <a:rPr lang="en-GB" sz="3200" dirty="0" smtClean="0"/>
              <a:t>, </a:t>
            </a:r>
            <a:r>
              <a:rPr lang="en-GB" sz="3200" smtClean="0"/>
              <a:t>Good Neighbours </a:t>
            </a:r>
            <a:r>
              <a:rPr lang="en-GB" sz="3200" dirty="0" smtClean="0"/>
              <a:t>Network</a:t>
            </a:r>
            <a:r>
              <a:rPr lang="en-GB" sz="3200" smtClean="0"/>
              <a:t>, diocesan	 	property </a:t>
            </a:r>
            <a:r>
              <a:rPr lang="en-GB" sz="3200" dirty="0" smtClean="0"/>
              <a:t>and </a:t>
            </a:r>
            <a:r>
              <a:rPr lang="en-GB" sz="3200" smtClean="0"/>
              <a:t>school building </a:t>
            </a:r>
            <a:r>
              <a:rPr lang="en-GB" sz="3200" dirty="0" smtClean="0"/>
              <a:t>projects</a:t>
            </a:r>
          </a:p>
          <a:p>
            <a:pPr>
              <a:lnSpc>
                <a:spcPts val="3200"/>
              </a:lnSpc>
            </a:pPr>
            <a:endParaRPr lang="en-GB" sz="3200" dirty="0"/>
          </a:p>
          <a:p>
            <a:pPr>
              <a:lnSpc>
                <a:spcPts val="3200"/>
              </a:lnSpc>
            </a:pPr>
            <a:r>
              <a:rPr lang="en-GB" sz="3200" b="1" dirty="0" smtClean="0"/>
              <a:t>‘I enjoy it because…</a:t>
            </a:r>
          </a:p>
          <a:p>
            <a:pPr>
              <a:lnSpc>
                <a:spcPts val="3200"/>
              </a:lnSpc>
            </a:pPr>
            <a:r>
              <a:rPr lang="en-GB" sz="3200" b="1" dirty="0"/>
              <a:t>	</a:t>
            </a:r>
            <a:r>
              <a:rPr lang="en-GB" sz="3200" dirty="0" smtClean="0"/>
              <a:t>of the variety involved. I can be dealing with PCC 	treasurers, building contractors, specific parishes and 	anyone in the diocesan office’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5443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57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Meet Some of Our Diocesan Staff Agenda Item 7</vt:lpstr>
      <vt:lpstr>Bethan Fogell, children and youth work adviser</vt:lpstr>
      <vt:lpstr>Karen Stubington, schools building assistant</vt:lpstr>
      <vt:lpstr>Matt Lockwood, diocesan webmaster</vt:lpstr>
      <vt:lpstr>Elaine Allman, finance assistant</vt:lpstr>
    </vt:vector>
  </TitlesOfParts>
  <Company>The 4 Dioceses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some of our diocesan staff:</dc:title>
  <dc:creator>Neil Pugmire</dc:creator>
  <cp:lastModifiedBy>Neil Pugmire</cp:lastModifiedBy>
  <cp:revision>31</cp:revision>
  <dcterms:created xsi:type="dcterms:W3CDTF">2019-02-27T15:48:02Z</dcterms:created>
  <dcterms:modified xsi:type="dcterms:W3CDTF">2019-11-27T10:17:24Z</dcterms:modified>
</cp:coreProperties>
</file>