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25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79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09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6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99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76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2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69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90C1-40C5-4A0C-98ED-2F696356FA7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24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690C1-40C5-4A0C-98ED-2F696356FA7A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35BA1-97B5-4828-AB15-35F0146FD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26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653" y="1651752"/>
            <a:ext cx="10178715" cy="2583363"/>
          </a:xfrm>
        </p:spPr>
        <p:txBody>
          <a:bodyPr>
            <a:normAutofit/>
          </a:bodyPr>
          <a:lstStyle/>
          <a:p>
            <a:r>
              <a:rPr lang="en-GB" sz="7500" b="1" dirty="0" smtClean="0">
                <a:latin typeface="+mn-lt"/>
              </a:rPr>
              <a:t>Meet some of our</a:t>
            </a:r>
            <a:br>
              <a:rPr lang="en-GB" sz="7500" b="1" dirty="0" smtClean="0">
                <a:latin typeface="+mn-lt"/>
              </a:rPr>
            </a:br>
            <a:r>
              <a:rPr lang="en-GB" sz="7500" b="1" dirty="0" smtClean="0">
                <a:latin typeface="+mn-lt"/>
              </a:rPr>
              <a:t>diocesan staff</a:t>
            </a:r>
            <a:endParaRPr lang="en-GB" sz="75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2041"/>
            <a:ext cx="3093038" cy="9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737" y="208546"/>
            <a:ext cx="11670630" cy="1034717"/>
          </a:xfrm>
        </p:spPr>
        <p:txBody>
          <a:bodyPr>
            <a:normAutofit/>
          </a:bodyPr>
          <a:lstStyle/>
          <a:p>
            <a:r>
              <a:rPr lang="en-GB" sz="4600" b="1" dirty="0" smtClean="0">
                <a:latin typeface="+mn-lt"/>
              </a:rPr>
              <a:t>Chris Parker, stewardship adviser</a:t>
            </a:r>
            <a:endParaRPr lang="en-GB" sz="46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3979" y="1412288"/>
            <a:ext cx="7387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My job: </a:t>
            </a:r>
            <a:r>
              <a:rPr lang="en-GB" sz="3200" dirty="0" smtClean="0"/>
              <a:t>Helping parishes to promote 	stewardship campaigns, gift aid 	schemes and effective Christian giving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b="1" dirty="0" smtClean="0"/>
              <a:t>‘I enjoy it because…</a:t>
            </a:r>
          </a:p>
          <a:p>
            <a:r>
              <a:rPr lang="en-GB" sz="3200" b="1" dirty="0"/>
              <a:t>	</a:t>
            </a:r>
            <a:r>
              <a:rPr lang="en-GB" sz="3200" dirty="0" smtClean="0"/>
              <a:t>I’ve only just started, but I’m looking 	forward to supporting parishes in 	their mission by advising them about 	stewardship and planned giving.’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4" y="1605336"/>
            <a:ext cx="2936697" cy="44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5" y="360946"/>
            <a:ext cx="11798968" cy="1034717"/>
          </a:xfrm>
        </p:spPr>
        <p:txBody>
          <a:bodyPr anchor="ctr">
            <a:noAutofit/>
          </a:bodyPr>
          <a:lstStyle/>
          <a:p>
            <a:r>
              <a:rPr lang="en-GB" sz="5000" b="1" dirty="0" smtClean="0">
                <a:latin typeface="+mn-lt"/>
              </a:rPr>
              <a:t>David Marles, regional IT manager</a:t>
            </a:r>
            <a:endParaRPr lang="en-GB" sz="50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664" y="1446199"/>
            <a:ext cx="70866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My job: </a:t>
            </a:r>
            <a:r>
              <a:rPr lang="en-GB" sz="3000" dirty="0" smtClean="0"/>
              <a:t>Helping diocesan staff with 	hardware and software requirements 	across Portsmouth, Winchester and 	Guildford dioceses</a:t>
            </a:r>
            <a:endParaRPr lang="en-GB" sz="3000" dirty="0" smtClean="0"/>
          </a:p>
          <a:p>
            <a:endParaRPr lang="en-GB" sz="3000" dirty="0"/>
          </a:p>
          <a:p>
            <a:r>
              <a:rPr lang="en-GB" sz="3000" b="1" dirty="0" smtClean="0"/>
              <a:t>‘I enjoy it because…</a:t>
            </a:r>
          </a:p>
          <a:p>
            <a:r>
              <a:rPr lang="en-GB" sz="3000" b="1" dirty="0"/>
              <a:t>	</a:t>
            </a:r>
            <a:r>
              <a:rPr lang="en-GB" sz="3000" dirty="0" smtClean="0"/>
              <a:t>I’m helping everyone else in the 	diocesan, bishops’ and archdeacons’ 	offices to be able to do their jobs </a:t>
            </a:r>
            <a:r>
              <a:rPr lang="en-GB" sz="3000" dirty="0" smtClean="0"/>
              <a:t>.’</a:t>
            </a:r>
            <a:endParaRPr lang="en-GB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98" y="1654585"/>
            <a:ext cx="3573331" cy="42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5" y="120316"/>
            <a:ext cx="11798968" cy="1275347"/>
          </a:xfrm>
        </p:spPr>
        <p:txBody>
          <a:bodyPr anchor="ctr">
            <a:noAutofit/>
          </a:bodyPr>
          <a:lstStyle/>
          <a:p>
            <a:pPr>
              <a:lnSpc>
                <a:spcPts val="4500"/>
              </a:lnSpc>
            </a:pPr>
            <a:r>
              <a:rPr lang="en-GB" sz="4500" b="1" dirty="0" smtClean="0">
                <a:latin typeface="+mn-lt"/>
              </a:rPr>
              <a:t>Jane Kelly, RE consultant and SIAMS co-ordinator</a:t>
            </a:r>
            <a:endParaRPr lang="en-GB" sz="45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3227" y="1395663"/>
            <a:ext cx="744397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My job: </a:t>
            </a:r>
            <a:r>
              <a:rPr lang="en-GB" sz="3000" dirty="0" smtClean="0"/>
              <a:t>Advising schools and academies about 	the teaching of Religious Education, and 	Statutory Inspection of Anglican and 	Methodist Schools (SIAMS), which looks 	at their ethos as church schools</a:t>
            </a:r>
          </a:p>
          <a:p>
            <a:endParaRPr lang="en-GB" sz="1500" b="1" dirty="0" smtClean="0"/>
          </a:p>
          <a:p>
            <a:r>
              <a:rPr lang="en-GB" sz="3000" b="1" dirty="0" smtClean="0"/>
              <a:t>‘</a:t>
            </a:r>
            <a:r>
              <a:rPr lang="en-GB" sz="3000" b="1" dirty="0" smtClean="0"/>
              <a:t>I enjoy it because…</a:t>
            </a:r>
          </a:p>
          <a:p>
            <a:r>
              <a:rPr lang="en-GB" sz="3000" b="1" dirty="0"/>
              <a:t>	</a:t>
            </a:r>
            <a:r>
              <a:rPr lang="en-GB" sz="3000" dirty="0" smtClean="0"/>
              <a:t>I </a:t>
            </a:r>
            <a:r>
              <a:rPr lang="en-GB" sz="3000" dirty="0" smtClean="0"/>
              <a:t>love the </a:t>
            </a:r>
            <a:r>
              <a:rPr lang="en-GB" sz="3000" dirty="0" smtClean="0"/>
              <a:t>variety </a:t>
            </a:r>
            <a:r>
              <a:rPr lang="en-GB" sz="3000" dirty="0"/>
              <a:t>of my job, I have met so </a:t>
            </a:r>
            <a:r>
              <a:rPr lang="en-GB" sz="3000" dirty="0" smtClean="0"/>
              <a:t>	many </a:t>
            </a:r>
            <a:r>
              <a:rPr lang="en-GB" sz="3000" dirty="0"/>
              <a:t>inspiring teachers across the </a:t>
            </a:r>
            <a:r>
              <a:rPr lang="en-GB" sz="3000" dirty="0" smtClean="0"/>
              <a:t>	diocese</a:t>
            </a:r>
            <a:r>
              <a:rPr lang="en-GB" sz="3000" dirty="0"/>
              <a:t>. The thing I love best about RE is </a:t>
            </a:r>
            <a:r>
              <a:rPr lang="en-GB" sz="3000" dirty="0" smtClean="0"/>
              <a:t>	finding </a:t>
            </a:r>
            <a:r>
              <a:rPr lang="en-GB" sz="3000" dirty="0"/>
              <a:t>interesting ways for children to </a:t>
            </a:r>
            <a:r>
              <a:rPr lang="en-GB" sz="3000" dirty="0" smtClean="0"/>
              <a:t>	explore </a:t>
            </a:r>
            <a:r>
              <a:rPr lang="en-GB" sz="3000" dirty="0"/>
              <a:t>big </a:t>
            </a:r>
            <a:r>
              <a:rPr lang="en-GB" sz="3000" dirty="0" smtClean="0"/>
              <a:t>questions</a:t>
            </a:r>
            <a:r>
              <a:rPr lang="en-GB" sz="3000" dirty="0" smtClean="0"/>
              <a:t>.’</a:t>
            </a:r>
            <a:endParaRPr lang="en-GB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80" y="1395663"/>
            <a:ext cx="3201188" cy="48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5" y="120316"/>
            <a:ext cx="11798968" cy="1275347"/>
          </a:xfrm>
        </p:spPr>
        <p:txBody>
          <a:bodyPr anchor="ctr">
            <a:noAutofit/>
          </a:bodyPr>
          <a:lstStyle/>
          <a:p>
            <a:pPr>
              <a:lnSpc>
                <a:spcPts val="4500"/>
              </a:lnSpc>
            </a:pPr>
            <a:r>
              <a:rPr lang="en-GB" sz="4800" b="1" dirty="0" smtClean="0">
                <a:latin typeface="+mn-lt"/>
              </a:rPr>
              <a:t>Jill Kingston, safeguarding trainer</a:t>
            </a:r>
            <a:endParaRPr lang="en-GB" sz="48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921" y="1395661"/>
            <a:ext cx="6731295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sz="3000" b="1" dirty="0" smtClean="0"/>
              <a:t>My job: </a:t>
            </a:r>
            <a:r>
              <a:rPr lang="en-GB" sz="3000" dirty="0" smtClean="0"/>
              <a:t>Runs safeguarding training 		in various locations around the 	diocese and advises parishes on 	safeguarding issues</a:t>
            </a:r>
          </a:p>
          <a:p>
            <a:pPr>
              <a:lnSpc>
                <a:spcPts val="3200"/>
              </a:lnSpc>
            </a:pPr>
            <a:r>
              <a:rPr lang="en-GB" sz="3000" dirty="0" smtClean="0"/>
              <a:t> </a:t>
            </a:r>
            <a:endParaRPr lang="en-GB" sz="3000" dirty="0"/>
          </a:p>
          <a:p>
            <a:pPr>
              <a:lnSpc>
                <a:spcPts val="3200"/>
              </a:lnSpc>
            </a:pPr>
            <a:r>
              <a:rPr lang="en-GB" sz="3000" b="1" dirty="0" smtClean="0"/>
              <a:t>‘I enjoy it because…</a:t>
            </a:r>
          </a:p>
          <a:p>
            <a:pPr>
              <a:lnSpc>
                <a:spcPts val="3200"/>
              </a:lnSpc>
            </a:pPr>
            <a:r>
              <a:rPr lang="en-GB" sz="3000" b="1" dirty="0"/>
              <a:t>	</a:t>
            </a:r>
            <a:r>
              <a:rPr lang="en-GB" sz="3000" dirty="0" smtClean="0"/>
              <a:t>I want people to meet Jesus, so I 		feel called to help parishes get 	things right behind the scenes. That 	will encourage people to come to 	church and help parishes to move 	forward with their mission to 	others.’</a:t>
            </a:r>
            <a:endParaRPr lang="en-GB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17" y="1317593"/>
            <a:ext cx="3604972" cy="52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299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Meet some of our diocesan staff</vt:lpstr>
      <vt:lpstr>Chris Parker, stewardship adviser</vt:lpstr>
      <vt:lpstr>David Marles, regional IT manager</vt:lpstr>
      <vt:lpstr>Jane Kelly, RE consultant and SIAMS co-ordinator</vt:lpstr>
      <vt:lpstr>Jill Kingston, safeguarding trainer</vt:lpstr>
    </vt:vector>
  </TitlesOfParts>
  <Company>The 4 Dioceses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some of our diocesan staff:</dc:title>
  <dc:creator>Neil Pugmire</dc:creator>
  <cp:lastModifiedBy>Neil Pugmire</cp:lastModifiedBy>
  <cp:revision>26</cp:revision>
  <dcterms:created xsi:type="dcterms:W3CDTF">2019-02-27T15:48:02Z</dcterms:created>
  <dcterms:modified xsi:type="dcterms:W3CDTF">2020-02-27T13:45:51Z</dcterms:modified>
</cp:coreProperties>
</file>