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sldIdLst>
    <p:sldId id="808" r:id="rId5"/>
    <p:sldId id="806" r:id="rId6"/>
    <p:sldId id="803" r:id="rId7"/>
    <p:sldId id="804" r:id="rId8"/>
  </p:sldIdLst>
  <p:sldSz cx="12192000" cy="6858000"/>
  <p:notesSz cx="6865938" cy="9047163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477191-FD6E-4E83-94F6-1A7131299406}" v="14" dt="2024-03-08T13:03:18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9" autoAdjust="0"/>
    <p:restoredTop sz="91701" autoAdjust="0"/>
  </p:normalViewPr>
  <p:slideViewPr>
    <p:cSldViewPr snapToGrid="0" snapToObjects="1">
      <p:cViewPr varScale="1">
        <p:scale>
          <a:sx n="117" d="100"/>
          <a:sy n="117" d="100"/>
        </p:scale>
        <p:origin x="992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da Leary" userId="e8147d24-313a-4e3c-b922-2c3e7bc3bfbe" providerId="ADAL" clId="{E3477191-FD6E-4E83-94F6-1A7131299406}"/>
    <pc:docChg chg="undo custSel addSld delSld modSld sldOrd modMainMaster">
      <pc:chgData name="Vanda Leary" userId="e8147d24-313a-4e3c-b922-2c3e7bc3bfbe" providerId="ADAL" clId="{E3477191-FD6E-4E83-94F6-1A7131299406}" dt="2024-03-08T13:03:59.006" v="400" actId="2696"/>
      <pc:docMkLst>
        <pc:docMk/>
      </pc:docMkLst>
      <pc:sldChg chg="addSp delSp modSp mod modTransition setBg delDesignElem">
        <pc:chgData name="Vanda Leary" userId="e8147d24-313a-4e3c-b922-2c3e7bc3bfbe" providerId="ADAL" clId="{E3477191-FD6E-4E83-94F6-1A7131299406}" dt="2024-03-08T12:58:54.314" v="391" actId="14100"/>
        <pc:sldMkLst>
          <pc:docMk/>
          <pc:sldMk cId="1518037517" sldId="803"/>
        </pc:sldMkLst>
        <pc:spChg chg="mod">
          <ac:chgData name="Vanda Leary" userId="e8147d24-313a-4e3c-b922-2c3e7bc3bfbe" providerId="ADAL" clId="{E3477191-FD6E-4E83-94F6-1A7131299406}" dt="2024-03-08T12:07:11.251" v="8" actId="26606"/>
          <ac:spMkLst>
            <pc:docMk/>
            <pc:sldMk cId="1518037517" sldId="803"/>
            <ac:spMk id="2" creationId="{F93035CF-A414-CBCC-B6B9-56FDA3898FFC}"/>
          </ac:spMkLst>
        </pc:spChg>
        <pc:spChg chg="mod">
          <ac:chgData name="Vanda Leary" userId="e8147d24-313a-4e3c-b922-2c3e7bc3bfbe" providerId="ADAL" clId="{E3477191-FD6E-4E83-94F6-1A7131299406}" dt="2024-03-08T12:58:27.479" v="387" actId="1076"/>
          <ac:spMkLst>
            <pc:docMk/>
            <pc:sldMk cId="1518037517" sldId="803"/>
            <ac:spMk id="6" creationId="{65556724-A41C-38C8-06AF-0988E33B57E8}"/>
          </ac:spMkLst>
        </pc:spChg>
        <pc:spChg chg="mod">
          <ac:chgData name="Vanda Leary" userId="e8147d24-313a-4e3c-b922-2c3e7bc3bfbe" providerId="ADAL" clId="{E3477191-FD6E-4E83-94F6-1A7131299406}" dt="2024-03-08T12:58:22.645" v="386" actId="1076"/>
          <ac:spMkLst>
            <pc:docMk/>
            <pc:sldMk cId="1518037517" sldId="803"/>
            <ac:spMk id="7" creationId="{F4251B50-681D-083F-52E8-CDB106933E98}"/>
          </ac:spMkLst>
        </pc:spChg>
        <pc:spChg chg="mod">
          <ac:chgData name="Vanda Leary" userId="e8147d24-313a-4e3c-b922-2c3e7bc3bfbe" providerId="ADAL" clId="{E3477191-FD6E-4E83-94F6-1A7131299406}" dt="2024-03-08T12:58:16.792" v="384" actId="1076"/>
          <ac:spMkLst>
            <pc:docMk/>
            <pc:sldMk cId="1518037517" sldId="803"/>
            <ac:spMk id="8" creationId="{EBD12934-E2FF-5A70-DF9C-2458EA93D3A4}"/>
          </ac:spMkLst>
        </pc:spChg>
        <pc:spChg chg="mod">
          <ac:chgData name="Vanda Leary" userId="e8147d24-313a-4e3c-b922-2c3e7bc3bfbe" providerId="ADAL" clId="{E3477191-FD6E-4E83-94F6-1A7131299406}" dt="2024-03-08T12:58:19.501" v="385" actId="1076"/>
          <ac:spMkLst>
            <pc:docMk/>
            <pc:sldMk cId="1518037517" sldId="803"/>
            <ac:spMk id="9" creationId="{4A3A8454-FF1F-9932-20B1-7CD4B3A364B2}"/>
          </ac:spMkLst>
        </pc:spChg>
        <pc:spChg chg="mod">
          <ac:chgData name="Vanda Leary" userId="e8147d24-313a-4e3c-b922-2c3e7bc3bfbe" providerId="ADAL" clId="{E3477191-FD6E-4E83-94F6-1A7131299406}" dt="2024-03-08T12:58:11.119" v="382" actId="1076"/>
          <ac:spMkLst>
            <pc:docMk/>
            <pc:sldMk cId="1518037517" sldId="803"/>
            <ac:spMk id="10" creationId="{EE5E2B8F-0EBB-D05A-61B4-64755AE9D0DD}"/>
          </ac:spMkLst>
        </pc:spChg>
        <pc:spChg chg="mod">
          <ac:chgData name="Vanda Leary" userId="e8147d24-313a-4e3c-b922-2c3e7bc3bfbe" providerId="ADAL" clId="{E3477191-FD6E-4E83-94F6-1A7131299406}" dt="2024-03-08T12:58:04.601" v="380" actId="1076"/>
          <ac:spMkLst>
            <pc:docMk/>
            <pc:sldMk cId="1518037517" sldId="803"/>
            <ac:spMk id="11" creationId="{70E96FAC-8789-12A2-E82A-F750848079B4}"/>
          </ac:spMkLst>
        </pc:spChg>
        <pc:spChg chg="mod">
          <ac:chgData name="Vanda Leary" userId="e8147d24-313a-4e3c-b922-2c3e7bc3bfbe" providerId="ADAL" clId="{E3477191-FD6E-4E83-94F6-1A7131299406}" dt="2024-03-08T12:58:14.150" v="383" actId="1076"/>
          <ac:spMkLst>
            <pc:docMk/>
            <pc:sldMk cId="1518037517" sldId="803"/>
            <ac:spMk id="12" creationId="{DD17A7FB-CC04-D758-BBC7-30BEA75F82E8}"/>
          </ac:spMkLst>
        </pc:spChg>
        <pc:spChg chg="mod">
          <ac:chgData name="Vanda Leary" userId="e8147d24-313a-4e3c-b922-2c3e7bc3bfbe" providerId="ADAL" clId="{E3477191-FD6E-4E83-94F6-1A7131299406}" dt="2024-03-08T12:58:07.326" v="381" actId="1076"/>
          <ac:spMkLst>
            <pc:docMk/>
            <pc:sldMk cId="1518037517" sldId="803"/>
            <ac:spMk id="13" creationId="{7BA42DDB-0307-30FC-BB24-C6204AB5052E}"/>
          </ac:spMkLst>
        </pc:spChg>
        <pc:spChg chg="mod">
          <ac:chgData name="Vanda Leary" userId="e8147d24-313a-4e3c-b922-2c3e7bc3bfbe" providerId="ADAL" clId="{E3477191-FD6E-4E83-94F6-1A7131299406}" dt="2024-03-08T12:58:38.869" v="389" actId="1076"/>
          <ac:spMkLst>
            <pc:docMk/>
            <pc:sldMk cId="1518037517" sldId="803"/>
            <ac:spMk id="14" creationId="{F9B5DF75-52F0-C5D1-B710-8AE914C18ACF}"/>
          </ac:spMkLst>
        </pc:spChg>
        <pc:spChg chg="mod">
          <ac:chgData name="Vanda Leary" userId="e8147d24-313a-4e3c-b922-2c3e7bc3bfbe" providerId="ADAL" clId="{E3477191-FD6E-4E83-94F6-1A7131299406}" dt="2024-03-08T12:58:54.314" v="391" actId="14100"/>
          <ac:spMkLst>
            <pc:docMk/>
            <pc:sldMk cId="1518037517" sldId="803"/>
            <ac:spMk id="16" creationId="{2756955A-D662-FD76-6D58-EF782CD3A037}"/>
          </ac:spMkLst>
        </pc:spChg>
        <pc:spChg chg="add del">
          <ac:chgData name="Vanda Leary" userId="e8147d24-313a-4e3c-b922-2c3e7bc3bfbe" providerId="ADAL" clId="{E3477191-FD6E-4E83-94F6-1A7131299406}" dt="2024-03-08T12:38:59.957" v="129"/>
          <ac:spMkLst>
            <pc:docMk/>
            <pc:sldMk cId="1518037517" sldId="803"/>
            <ac:spMk id="21" creationId="{53B021B3-DE93-4AB7-8A18-CF5F1CED88B8}"/>
          </ac:spMkLst>
        </pc:spChg>
        <pc:spChg chg="add del">
          <ac:chgData name="Vanda Leary" userId="e8147d24-313a-4e3c-b922-2c3e7bc3bfbe" providerId="ADAL" clId="{E3477191-FD6E-4E83-94F6-1A7131299406}" dt="2024-03-08T12:38:59.957" v="129"/>
          <ac:spMkLst>
            <pc:docMk/>
            <pc:sldMk cId="1518037517" sldId="803"/>
            <ac:spMk id="23" creationId="{52D502E5-F6B4-4D58-B4AE-FC466FF15EE8}"/>
          </ac:spMkLst>
        </pc:spChg>
        <pc:spChg chg="add del">
          <ac:chgData name="Vanda Leary" userId="e8147d24-313a-4e3c-b922-2c3e7bc3bfbe" providerId="ADAL" clId="{E3477191-FD6E-4E83-94F6-1A7131299406}" dt="2024-03-08T12:38:59.957" v="129"/>
          <ac:spMkLst>
            <pc:docMk/>
            <pc:sldMk cId="1518037517" sldId="803"/>
            <ac:spMk id="25" creationId="{9DECDBF4-02B6-4BB4-B65B-B8107AD6A9E8}"/>
          </ac:spMkLst>
        </pc:spChg>
      </pc:sldChg>
      <pc:sldChg chg="addSp delSp modSp mod modTransition setBg delDesignElem">
        <pc:chgData name="Vanda Leary" userId="e8147d24-313a-4e3c-b922-2c3e7bc3bfbe" providerId="ADAL" clId="{E3477191-FD6E-4E83-94F6-1A7131299406}" dt="2024-03-08T12:59:42.385" v="394" actId="14734"/>
        <pc:sldMkLst>
          <pc:docMk/>
          <pc:sldMk cId="670339624" sldId="804"/>
        </pc:sldMkLst>
        <pc:spChg chg="mod">
          <ac:chgData name="Vanda Leary" userId="e8147d24-313a-4e3c-b922-2c3e7bc3bfbe" providerId="ADAL" clId="{E3477191-FD6E-4E83-94F6-1A7131299406}" dt="2024-03-08T12:07:45.882" v="16" actId="26606"/>
          <ac:spMkLst>
            <pc:docMk/>
            <pc:sldMk cId="670339624" sldId="804"/>
            <ac:spMk id="2" creationId="{37D29B58-19A3-E877-F2A0-C8D25ED69732}"/>
          </ac:spMkLst>
        </pc:spChg>
        <pc:spChg chg="add del">
          <ac:chgData name="Vanda Leary" userId="e8147d24-313a-4e3c-b922-2c3e7bc3bfbe" providerId="ADAL" clId="{E3477191-FD6E-4E83-94F6-1A7131299406}" dt="2024-03-08T12:07:45.865" v="15" actId="26606"/>
          <ac:spMkLst>
            <pc:docMk/>
            <pc:sldMk cId="670339624" sldId="804"/>
            <ac:spMk id="7" creationId="{C59AB4C8-9178-4F7A-8404-6890510B5917}"/>
          </ac:spMkLst>
        </pc:spChg>
        <pc:spChg chg="add del">
          <ac:chgData name="Vanda Leary" userId="e8147d24-313a-4e3c-b922-2c3e7bc3bfbe" providerId="ADAL" clId="{E3477191-FD6E-4E83-94F6-1A7131299406}" dt="2024-03-08T12:07:45.865" v="15" actId="26606"/>
          <ac:spMkLst>
            <pc:docMk/>
            <pc:sldMk cId="670339624" sldId="804"/>
            <ac:spMk id="8" creationId="{4CFDFB37-4BC7-42C6-915D-A6609139BFE7}"/>
          </ac:spMkLst>
        </pc:spChg>
        <pc:spChg chg="add del">
          <ac:chgData name="Vanda Leary" userId="e8147d24-313a-4e3c-b922-2c3e7bc3bfbe" providerId="ADAL" clId="{E3477191-FD6E-4E83-94F6-1A7131299406}" dt="2024-03-08T12:07:29.266" v="13" actId="26606"/>
          <ac:spMkLst>
            <pc:docMk/>
            <pc:sldMk cId="670339624" sldId="804"/>
            <ac:spMk id="10" creationId="{68AF5748-FED8-45BA-8631-26D1D10F3246}"/>
          </ac:spMkLst>
        </pc:spChg>
        <pc:spChg chg="add del">
          <ac:chgData name="Vanda Leary" userId="e8147d24-313a-4e3c-b922-2c3e7bc3bfbe" providerId="ADAL" clId="{E3477191-FD6E-4E83-94F6-1A7131299406}" dt="2024-03-08T12:38:59.957" v="129"/>
          <ac:spMkLst>
            <pc:docMk/>
            <pc:sldMk cId="670339624" sldId="804"/>
            <ac:spMk id="11" creationId="{53F29798-D584-4792-9B62-3F5F5C36D619}"/>
          </ac:spMkLst>
        </pc:spChg>
        <pc:spChg chg="add del">
          <ac:chgData name="Vanda Leary" userId="e8147d24-313a-4e3c-b922-2c3e7bc3bfbe" providerId="ADAL" clId="{E3477191-FD6E-4E83-94F6-1A7131299406}" dt="2024-03-08T12:07:29.266" v="13" actId="26606"/>
          <ac:spMkLst>
            <pc:docMk/>
            <pc:sldMk cId="670339624" sldId="804"/>
            <ac:spMk id="12" creationId="{AF2F604E-43BE-4DC3-B983-E071523364F8}"/>
          </ac:spMkLst>
        </pc:spChg>
        <pc:spChg chg="add del">
          <ac:chgData name="Vanda Leary" userId="e8147d24-313a-4e3c-b922-2c3e7bc3bfbe" providerId="ADAL" clId="{E3477191-FD6E-4E83-94F6-1A7131299406}" dt="2024-03-08T12:07:29.266" v="13" actId="26606"/>
          <ac:spMkLst>
            <pc:docMk/>
            <pc:sldMk cId="670339624" sldId="804"/>
            <ac:spMk id="14" creationId="{08C9B587-E65E-4B52-B37C-ABEBB6E87928}"/>
          </ac:spMkLst>
        </pc:spChg>
        <pc:graphicFrameChg chg="add mod modGraphic">
          <ac:chgData name="Vanda Leary" userId="e8147d24-313a-4e3c-b922-2c3e7bc3bfbe" providerId="ADAL" clId="{E3477191-FD6E-4E83-94F6-1A7131299406}" dt="2024-03-08T12:59:42.385" v="394" actId="14734"/>
          <ac:graphicFrameMkLst>
            <pc:docMk/>
            <pc:sldMk cId="670339624" sldId="804"/>
            <ac:graphicFrameMk id="5" creationId="{3639086C-7000-FD29-DC09-771FE213E2D8}"/>
          </ac:graphicFrameMkLst>
        </pc:graphicFrameChg>
      </pc:sldChg>
      <pc:sldChg chg="addSp delSp modSp mod modTransition setBg modClrScheme addAnim delDesignElem chgLayout">
        <pc:chgData name="Vanda Leary" userId="e8147d24-313a-4e3c-b922-2c3e7bc3bfbe" providerId="ADAL" clId="{E3477191-FD6E-4E83-94F6-1A7131299406}" dt="2024-03-08T12:44:59.817" v="262"/>
        <pc:sldMkLst>
          <pc:docMk/>
          <pc:sldMk cId="2886623909" sldId="805"/>
        </pc:sldMkLst>
        <pc:spChg chg="mod ord">
          <ac:chgData name="Vanda Leary" userId="e8147d24-313a-4e3c-b922-2c3e7bc3bfbe" providerId="ADAL" clId="{E3477191-FD6E-4E83-94F6-1A7131299406}" dt="2024-03-08T12:40:16.515" v="148" actId="26606"/>
          <ac:spMkLst>
            <pc:docMk/>
            <pc:sldMk cId="2886623909" sldId="805"/>
            <ac:spMk id="2" creationId="{E72C7583-DCB3-772C-28BB-12FF5CB07DE5}"/>
          </ac:spMkLst>
        </pc:spChg>
        <pc:spChg chg="add del mod">
          <ac:chgData name="Vanda Leary" userId="e8147d24-313a-4e3c-b922-2c3e7bc3bfbe" providerId="ADAL" clId="{E3477191-FD6E-4E83-94F6-1A7131299406}" dt="2024-03-08T12:40:40.765" v="150" actId="255"/>
          <ac:spMkLst>
            <pc:docMk/>
            <pc:sldMk cId="2886623909" sldId="805"/>
            <ac:spMk id="3" creationId="{1AF88494-55F9-4208-FC8C-B0969B50FF61}"/>
          </ac:spMkLst>
        </pc:spChg>
        <pc:spChg chg="add del">
          <ac:chgData name="Vanda Leary" userId="e8147d24-313a-4e3c-b922-2c3e7bc3bfbe" providerId="ADAL" clId="{E3477191-FD6E-4E83-94F6-1A7131299406}" dt="2024-03-08T12:39:27.780" v="133" actId="26606"/>
          <ac:spMkLst>
            <pc:docMk/>
            <pc:sldMk cId="2886623909" sldId="805"/>
            <ac:spMk id="6" creationId="{18873D23-2DCF-4B31-A009-95721C06E8E1}"/>
          </ac:spMkLst>
        </pc:spChg>
        <pc:spChg chg="add del">
          <ac:chgData name="Vanda Leary" userId="e8147d24-313a-4e3c-b922-2c3e7bc3bfbe" providerId="ADAL" clId="{E3477191-FD6E-4E83-94F6-1A7131299406}" dt="2024-03-08T12:39:27.780" v="133" actId="26606"/>
          <ac:spMkLst>
            <pc:docMk/>
            <pc:sldMk cId="2886623909" sldId="805"/>
            <ac:spMk id="7" creationId="{C13EF075-D4EF-4929-ADBC-91B27DA19955}"/>
          </ac:spMkLst>
        </pc:spChg>
        <pc:spChg chg="add del">
          <ac:chgData name="Vanda Leary" userId="e8147d24-313a-4e3c-b922-2c3e7bc3bfbe" providerId="ADAL" clId="{E3477191-FD6E-4E83-94F6-1A7131299406}" dt="2024-03-08T12:38:50.743" v="124" actId="26606"/>
          <ac:spMkLst>
            <pc:docMk/>
            <pc:sldMk cId="2886623909" sldId="805"/>
            <ac:spMk id="8" creationId="{DAF1966E-FD40-4A4A-B61B-C4DF7FA05F06}"/>
          </ac:spMkLst>
        </pc:spChg>
        <pc:spChg chg="add del">
          <ac:chgData name="Vanda Leary" userId="e8147d24-313a-4e3c-b922-2c3e7bc3bfbe" providerId="ADAL" clId="{E3477191-FD6E-4E83-94F6-1A7131299406}" dt="2024-03-08T12:07:18.968" v="10" actId="26606"/>
          <ac:spMkLst>
            <pc:docMk/>
            <pc:sldMk cId="2886623909" sldId="805"/>
            <ac:spMk id="9" creationId="{E91DC736-0EF8-4F87-9146-EBF1D2EE4D3D}"/>
          </ac:spMkLst>
        </pc:spChg>
        <pc:spChg chg="add del">
          <ac:chgData name="Vanda Leary" userId="e8147d24-313a-4e3c-b922-2c3e7bc3bfbe" providerId="ADAL" clId="{E3477191-FD6E-4E83-94F6-1A7131299406}" dt="2024-03-08T12:38:50.743" v="124" actId="26606"/>
          <ac:spMkLst>
            <pc:docMk/>
            <pc:sldMk cId="2886623909" sldId="805"/>
            <ac:spMk id="10" creationId="{047BFA19-D45E-416B-A404-7AF2F3F27017}"/>
          </ac:spMkLst>
        </pc:spChg>
        <pc:spChg chg="add del">
          <ac:chgData name="Vanda Leary" userId="e8147d24-313a-4e3c-b922-2c3e7bc3bfbe" providerId="ADAL" clId="{E3477191-FD6E-4E83-94F6-1A7131299406}" dt="2024-03-08T12:07:18.968" v="10" actId="26606"/>
          <ac:spMkLst>
            <pc:docMk/>
            <pc:sldMk cId="2886623909" sldId="805"/>
            <ac:spMk id="11" creationId="{097CD68E-23E3-4007-8847-CD0944C4F7BE}"/>
          </ac:spMkLst>
        </pc:spChg>
        <pc:spChg chg="add del">
          <ac:chgData name="Vanda Leary" userId="e8147d24-313a-4e3c-b922-2c3e7bc3bfbe" providerId="ADAL" clId="{E3477191-FD6E-4E83-94F6-1A7131299406}" dt="2024-03-08T12:38:50.743" v="124" actId="26606"/>
          <ac:spMkLst>
            <pc:docMk/>
            <pc:sldMk cId="2886623909" sldId="805"/>
            <ac:spMk id="12" creationId="{8E0105E7-23DB-4CF2-8258-FF47C7620F6E}"/>
          </ac:spMkLst>
        </pc:spChg>
        <pc:spChg chg="add del">
          <ac:chgData name="Vanda Leary" userId="e8147d24-313a-4e3c-b922-2c3e7bc3bfbe" providerId="ADAL" clId="{E3477191-FD6E-4E83-94F6-1A7131299406}" dt="2024-03-08T12:07:18.968" v="10" actId="26606"/>
          <ac:spMkLst>
            <pc:docMk/>
            <pc:sldMk cId="2886623909" sldId="805"/>
            <ac:spMk id="13" creationId="{AF2F604E-43BE-4DC3-B983-E071523364F8}"/>
          </ac:spMkLst>
        </pc:spChg>
        <pc:spChg chg="add del">
          <ac:chgData name="Vanda Leary" userId="e8147d24-313a-4e3c-b922-2c3e7bc3bfbe" providerId="ADAL" clId="{E3477191-FD6E-4E83-94F6-1A7131299406}" dt="2024-03-08T12:38:50.743" v="124" actId="26606"/>
          <ac:spMkLst>
            <pc:docMk/>
            <pc:sldMk cId="2886623909" sldId="805"/>
            <ac:spMk id="14" creationId="{074B4F7D-14B2-478B-8BF5-01E4E0C5D263}"/>
          </ac:spMkLst>
        </pc:spChg>
        <pc:spChg chg="add del">
          <ac:chgData name="Vanda Leary" userId="e8147d24-313a-4e3c-b922-2c3e7bc3bfbe" providerId="ADAL" clId="{E3477191-FD6E-4E83-94F6-1A7131299406}" dt="2024-03-08T12:07:18.968" v="10" actId="26606"/>
          <ac:spMkLst>
            <pc:docMk/>
            <pc:sldMk cId="2886623909" sldId="805"/>
            <ac:spMk id="15" creationId="{08C9B587-E65E-4B52-B37C-ABEBB6E87928}"/>
          </ac:spMkLst>
        </pc:spChg>
        <pc:spChg chg="add del">
          <ac:chgData name="Vanda Leary" userId="e8147d24-313a-4e3c-b922-2c3e7bc3bfbe" providerId="ADAL" clId="{E3477191-FD6E-4E83-94F6-1A7131299406}" dt="2024-03-08T12:38:42.654" v="121" actId="26606"/>
          <ac:spMkLst>
            <pc:docMk/>
            <pc:sldMk cId="2886623909" sldId="805"/>
            <ac:spMk id="19" creationId="{3677BAFB-3BD3-41BB-9107-FAE224AE21C4}"/>
          </ac:spMkLst>
        </pc:spChg>
        <pc:spChg chg="add del">
          <ac:chgData name="Vanda Leary" userId="e8147d24-313a-4e3c-b922-2c3e7bc3bfbe" providerId="ADAL" clId="{E3477191-FD6E-4E83-94F6-1A7131299406}" dt="2024-03-08T12:38:42.654" v="121" actId="26606"/>
          <ac:spMkLst>
            <pc:docMk/>
            <pc:sldMk cId="2886623909" sldId="805"/>
            <ac:spMk id="21" creationId="{E6823A9B-C188-42D4-847C-3AD928DB145C}"/>
          </ac:spMkLst>
        </pc:spChg>
        <pc:spChg chg="add del">
          <ac:chgData name="Vanda Leary" userId="e8147d24-313a-4e3c-b922-2c3e7bc3bfbe" providerId="ADAL" clId="{E3477191-FD6E-4E83-94F6-1A7131299406}" dt="2024-03-08T12:38:42.654" v="121" actId="26606"/>
          <ac:spMkLst>
            <pc:docMk/>
            <pc:sldMk cId="2886623909" sldId="805"/>
            <ac:spMk id="23" creationId="{34B557F3-1A0C-4749-A6DB-EAC082DF390B}"/>
          </ac:spMkLst>
        </pc:spChg>
        <pc:spChg chg="add del">
          <ac:chgData name="Vanda Leary" userId="e8147d24-313a-4e3c-b922-2c3e7bc3bfbe" providerId="ADAL" clId="{E3477191-FD6E-4E83-94F6-1A7131299406}" dt="2024-03-08T12:40:16.515" v="148" actId="26606"/>
          <ac:spMkLst>
            <pc:docMk/>
            <pc:sldMk cId="2886623909" sldId="805"/>
            <ac:spMk id="24" creationId="{D278ADA9-6383-4BDD-80D2-8899A402687B}"/>
          </ac:spMkLst>
        </pc:spChg>
        <pc:spChg chg="add del">
          <ac:chgData name="Vanda Leary" userId="e8147d24-313a-4e3c-b922-2c3e7bc3bfbe" providerId="ADAL" clId="{E3477191-FD6E-4E83-94F6-1A7131299406}" dt="2024-03-08T12:38:42.654" v="121" actId="26606"/>
          <ac:spMkLst>
            <pc:docMk/>
            <pc:sldMk cId="2886623909" sldId="805"/>
            <ac:spMk id="25" creationId="{55D55AA6-3751-494F-868A-DCEDC5CE82BF}"/>
          </ac:spMkLst>
        </pc:spChg>
        <pc:spChg chg="add del">
          <ac:chgData name="Vanda Leary" userId="e8147d24-313a-4e3c-b922-2c3e7bc3bfbe" providerId="ADAL" clId="{E3477191-FD6E-4E83-94F6-1A7131299406}" dt="2024-03-08T12:38:42.654" v="121" actId="26606"/>
          <ac:spMkLst>
            <pc:docMk/>
            <pc:sldMk cId="2886623909" sldId="805"/>
            <ac:spMk id="27" creationId="{4D4C00DC-4DC6-4CD2-9E31-F17E6CEBC5A6}"/>
          </ac:spMkLst>
        </pc:spChg>
        <pc:spChg chg="add del">
          <ac:chgData name="Vanda Leary" userId="e8147d24-313a-4e3c-b922-2c3e7bc3bfbe" providerId="ADAL" clId="{E3477191-FD6E-4E83-94F6-1A7131299406}" dt="2024-03-08T12:40:16.515" v="148" actId="26606"/>
          <ac:spMkLst>
            <pc:docMk/>
            <pc:sldMk cId="2886623909" sldId="805"/>
            <ac:spMk id="28" creationId="{484B7147-B0F6-40ED-B5A2-FF72BC8198B6}"/>
          </ac:spMkLst>
        </pc:spChg>
        <pc:spChg chg="add del">
          <ac:chgData name="Vanda Leary" userId="e8147d24-313a-4e3c-b922-2c3e7bc3bfbe" providerId="ADAL" clId="{E3477191-FD6E-4E83-94F6-1A7131299406}" dt="2024-03-08T12:38:42.654" v="121" actId="26606"/>
          <ac:spMkLst>
            <pc:docMk/>
            <pc:sldMk cId="2886623909" sldId="805"/>
            <ac:spMk id="29" creationId="{D82AB1B2-7970-42CF-8BF5-567C69E9FFFB}"/>
          </ac:spMkLst>
        </pc:spChg>
        <pc:spChg chg="add del">
          <ac:chgData name="Vanda Leary" userId="e8147d24-313a-4e3c-b922-2c3e7bc3bfbe" providerId="ADAL" clId="{E3477191-FD6E-4E83-94F6-1A7131299406}" dt="2024-03-08T12:40:16.515" v="148" actId="26606"/>
          <ac:spMkLst>
            <pc:docMk/>
            <pc:sldMk cId="2886623909" sldId="805"/>
            <ac:spMk id="30" creationId="{B36D2DE0-0628-4A9A-A59D-7BA8B5EB3022}"/>
          </ac:spMkLst>
        </pc:spChg>
        <pc:spChg chg="add del">
          <ac:chgData name="Vanda Leary" userId="e8147d24-313a-4e3c-b922-2c3e7bc3bfbe" providerId="ADAL" clId="{E3477191-FD6E-4E83-94F6-1A7131299406}" dt="2024-03-08T12:40:16.515" v="148" actId="26606"/>
          <ac:spMkLst>
            <pc:docMk/>
            <pc:sldMk cId="2886623909" sldId="805"/>
            <ac:spMk id="32" creationId="{D2091A72-D5BB-42AC-8FD3-F7747D90861E}"/>
          </ac:spMkLst>
        </pc:spChg>
        <pc:spChg chg="add del">
          <ac:chgData name="Vanda Leary" userId="e8147d24-313a-4e3c-b922-2c3e7bc3bfbe" providerId="ADAL" clId="{E3477191-FD6E-4E83-94F6-1A7131299406}" dt="2024-03-08T12:40:16.515" v="148" actId="26606"/>
          <ac:spMkLst>
            <pc:docMk/>
            <pc:sldMk cId="2886623909" sldId="805"/>
            <ac:spMk id="33" creationId="{48E405C9-94BE-41DA-928C-DEC9A8550E9F}"/>
          </ac:spMkLst>
        </pc:spChg>
        <pc:spChg chg="add del">
          <ac:chgData name="Vanda Leary" userId="e8147d24-313a-4e3c-b922-2c3e7bc3bfbe" providerId="ADAL" clId="{E3477191-FD6E-4E83-94F6-1A7131299406}" dt="2024-03-08T12:40:16.515" v="148" actId="26606"/>
          <ac:spMkLst>
            <pc:docMk/>
            <pc:sldMk cId="2886623909" sldId="805"/>
            <ac:spMk id="34" creationId="{6ED12BFC-A737-46AF-8411-481112D54B0C}"/>
          </ac:spMkLst>
        </pc:spChg>
        <pc:spChg chg="add del">
          <ac:chgData name="Vanda Leary" userId="e8147d24-313a-4e3c-b922-2c3e7bc3bfbe" providerId="ADAL" clId="{E3477191-FD6E-4E83-94F6-1A7131299406}" dt="2024-03-08T12:38:42.654" v="121" actId="26606"/>
          <ac:spMkLst>
            <pc:docMk/>
            <pc:sldMk cId="2886623909" sldId="805"/>
            <ac:spMk id="35" creationId="{C10FB9CA-E7FA-462C-B537-F1224ED1ACF4}"/>
          </ac:spMkLst>
        </pc:spChg>
        <pc:spChg chg="add del">
          <ac:chgData name="Vanda Leary" userId="e8147d24-313a-4e3c-b922-2c3e7bc3bfbe" providerId="ADAL" clId="{E3477191-FD6E-4E83-94F6-1A7131299406}" dt="2024-03-08T12:38:42.654" v="121" actId="26606"/>
          <ac:spMkLst>
            <pc:docMk/>
            <pc:sldMk cId="2886623909" sldId="805"/>
            <ac:spMk id="37" creationId="{D8469AE7-A75B-4F37-850B-EF5974ABED2C}"/>
          </ac:spMkLst>
        </pc:spChg>
        <pc:spChg chg="add del">
          <ac:chgData name="Vanda Leary" userId="e8147d24-313a-4e3c-b922-2c3e7bc3bfbe" providerId="ADAL" clId="{E3477191-FD6E-4E83-94F6-1A7131299406}" dt="2024-03-08T12:40:16.515" v="147" actId="26606"/>
          <ac:spMkLst>
            <pc:docMk/>
            <pc:sldMk cId="2886623909" sldId="805"/>
            <ac:spMk id="40" creationId="{E91DC736-0EF8-4F87-9146-EBF1D2EE4D3D}"/>
          </ac:spMkLst>
        </pc:spChg>
        <pc:spChg chg="add del">
          <ac:chgData name="Vanda Leary" userId="e8147d24-313a-4e3c-b922-2c3e7bc3bfbe" providerId="ADAL" clId="{E3477191-FD6E-4E83-94F6-1A7131299406}" dt="2024-03-08T12:44:59.817" v="262"/>
          <ac:spMkLst>
            <pc:docMk/>
            <pc:sldMk cId="2886623909" sldId="805"/>
            <ac:spMk id="41" creationId="{36FED7E8-9A97-475F-9FA4-113410D4433B}"/>
          </ac:spMkLst>
        </pc:spChg>
        <pc:spChg chg="add del">
          <ac:chgData name="Vanda Leary" userId="e8147d24-313a-4e3c-b922-2c3e7bc3bfbe" providerId="ADAL" clId="{E3477191-FD6E-4E83-94F6-1A7131299406}" dt="2024-03-08T12:40:16.515" v="147" actId="26606"/>
          <ac:spMkLst>
            <pc:docMk/>
            <pc:sldMk cId="2886623909" sldId="805"/>
            <ac:spMk id="42" creationId="{097CD68E-23E3-4007-8847-CD0944C4F7BE}"/>
          </ac:spMkLst>
        </pc:spChg>
        <pc:spChg chg="add del">
          <ac:chgData name="Vanda Leary" userId="e8147d24-313a-4e3c-b922-2c3e7bc3bfbe" providerId="ADAL" clId="{E3477191-FD6E-4E83-94F6-1A7131299406}" dt="2024-03-08T12:44:59.817" v="262"/>
          <ac:spMkLst>
            <pc:docMk/>
            <pc:sldMk cId="2886623909" sldId="805"/>
            <ac:spMk id="43" creationId="{2A39B854-4B6C-4F7F-A602-6F97770CED70}"/>
          </ac:spMkLst>
        </pc:spChg>
        <pc:spChg chg="add del">
          <ac:chgData name="Vanda Leary" userId="e8147d24-313a-4e3c-b922-2c3e7bc3bfbe" providerId="ADAL" clId="{E3477191-FD6E-4E83-94F6-1A7131299406}" dt="2024-03-08T12:40:16.515" v="147" actId="26606"/>
          <ac:spMkLst>
            <pc:docMk/>
            <pc:sldMk cId="2886623909" sldId="805"/>
            <ac:spMk id="44" creationId="{AF2F604E-43BE-4DC3-B983-E071523364F8}"/>
          </ac:spMkLst>
        </pc:spChg>
        <pc:spChg chg="add del">
          <ac:chgData name="Vanda Leary" userId="e8147d24-313a-4e3c-b922-2c3e7bc3bfbe" providerId="ADAL" clId="{E3477191-FD6E-4E83-94F6-1A7131299406}" dt="2024-03-08T12:40:16.515" v="147" actId="26606"/>
          <ac:spMkLst>
            <pc:docMk/>
            <pc:sldMk cId="2886623909" sldId="805"/>
            <ac:spMk id="46" creationId="{08C9B587-E65E-4B52-B37C-ABEBB6E87928}"/>
          </ac:spMkLst>
        </pc:spChg>
        <pc:spChg chg="add del">
          <ac:chgData name="Vanda Leary" userId="e8147d24-313a-4e3c-b922-2c3e7bc3bfbe" providerId="ADAL" clId="{E3477191-FD6E-4E83-94F6-1A7131299406}" dt="2024-03-08T12:44:59.817" v="262"/>
          <ac:spMkLst>
            <pc:docMk/>
            <pc:sldMk cId="2886623909" sldId="805"/>
            <ac:spMk id="48" creationId="{4D24BFD5-D814-402B-B6C4-EEF6AE14B0F2}"/>
          </ac:spMkLst>
        </pc:spChg>
        <pc:spChg chg="add del">
          <ac:chgData name="Vanda Leary" userId="e8147d24-313a-4e3c-b922-2c3e7bc3bfbe" providerId="ADAL" clId="{E3477191-FD6E-4E83-94F6-1A7131299406}" dt="2024-03-08T12:38:50.728" v="123" actId="26606"/>
          <ac:spMkLst>
            <pc:docMk/>
            <pc:sldMk cId="2886623909" sldId="805"/>
            <ac:spMk id="210" creationId="{C7D023E4-8DE1-436E-9847-ED6A4B4B04FD}"/>
          </ac:spMkLst>
        </pc:spChg>
        <pc:spChg chg="add del">
          <ac:chgData name="Vanda Leary" userId="e8147d24-313a-4e3c-b922-2c3e7bc3bfbe" providerId="ADAL" clId="{E3477191-FD6E-4E83-94F6-1A7131299406}" dt="2024-03-08T12:38:50.728" v="123" actId="26606"/>
          <ac:spMkLst>
            <pc:docMk/>
            <pc:sldMk cId="2886623909" sldId="805"/>
            <ac:spMk id="211" creationId="{63C1F321-BB96-4700-B3CE-1A6156067F44}"/>
          </ac:spMkLst>
        </pc:spChg>
        <pc:spChg chg="add del">
          <ac:chgData name="Vanda Leary" userId="e8147d24-313a-4e3c-b922-2c3e7bc3bfbe" providerId="ADAL" clId="{E3477191-FD6E-4E83-94F6-1A7131299406}" dt="2024-03-08T12:38:59.957" v="129"/>
          <ac:spMkLst>
            <pc:docMk/>
            <pc:sldMk cId="2886623909" sldId="805"/>
            <ac:spMk id="220" creationId="{18873D23-2DCF-4B31-A009-95721C06E8E1}"/>
          </ac:spMkLst>
        </pc:spChg>
        <pc:spChg chg="add del">
          <ac:chgData name="Vanda Leary" userId="e8147d24-313a-4e3c-b922-2c3e7bc3bfbe" providerId="ADAL" clId="{E3477191-FD6E-4E83-94F6-1A7131299406}" dt="2024-03-08T12:38:59.957" v="129"/>
          <ac:spMkLst>
            <pc:docMk/>
            <pc:sldMk cId="2886623909" sldId="805"/>
            <ac:spMk id="221" creationId="{C13EF075-D4EF-4929-ADBC-91B27DA19955}"/>
          </ac:spMkLst>
        </pc:spChg>
        <pc:grpChg chg="add del">
          <ac:chgData name="Vanda Leary" userId="e8147d24-313a-4e3c-b922-2c3e7bc3bfbe" providerId="ADAL" clId="{E3477191-FD6E-4E83-94F6-1A7131299406}" dt="2024-03-08T12:39:27.780" v="133" actId="26606"/>
          <ac:grpSpMkLst>
            <pc:docMk/>
            <pc:sldMk cId="2886623909" sldId="805"/>
            <ac:grpSpMk id="17" creationId="{DAA26DFA-AAB2-4973-9C17-16D587C7B198}"/>
          </ac:grpSpMkLst>
        </pc:grpChg>
        <pc:grpChg chg="add del">
          <ac:chgData name="Vanda Leary" userId="e8147d24-313a-4e3c-b922-2c3e7bc3bfbe" providerId="ADAL" clId="{E3477191-FD6E-4E83-94F6-1A7131299406}" dt="2024-03-08T12:38:42.654" v="121" actId="26606"/>
          <ac:grpSpMkLst>
            <pc:docMk/>
            <pc:sldMk cId="2886623909" sldId="805"/>
            <ac:grpSpMk id="31" creationId="{66FB5A75-BDE2-4F12-A95B-C48788A7685C}"/>
          </ac:grpSpMkLst>
        </pc:grpChg>
        <pc:grpChg chg="add del">
          <ac:chgData name="Vanda Leary" userId="e8147d24-313a-4e3c-b922-2c3e7bc3bfbe" providerId="ADAL" clId="{E3477191-FD6E-4E83-94F6-1A7131299406}" dt="2024-03-08T12:38:42.654" v="121" actId="26606"/>
          <ac:grpSpMkLst>
            <pc:docMk/>
            <pc:sldMk cId="2886623909" sldId="805"/>
            <ac:grpSpMk id="39" creationId="{63301095-70B2-49AA-8DA9-A35629AD621C}"/>
          </ac:grpSpMkLst>
        </pc:grpChg>
        <pc:grpChg chg="add del">
          <ac:chgData name="Vanda Leary" userId="e8147d24-313a-4e3c-b922-2c3e7bc3bfbe" providerId="ADAL" clId="{E3477191-FD6E-4E83-94F6-1A7131299406}" dt="2024-03-08T12:38:50.728" v="123" actId="26606"/>
          <ac:grpSpMkLst>
            <pc:docMk/>
            <pc:sldMk cId="2886623909" sldId="805"/>
            <ac:grpSpMk id="212" creationId="{3FA1AD64-F15F-417D-956C-B2C211FC905E}"/>
          </ac:grpSpMkLst>
        </pc:grpChg>
        <pc:grpChg chg="add del">
          <ac:chgData name="Vanda Leary" userId="e8147d24-313a-4e3c-b922-2c3e7bc3bfbe" providerId="ADAL" clId="{E3477191-FD6E-4E83-94F6-1A7131299406}" dt="2024-03-08T12:38:50.728" v="123" actId="26606"/>
          <ac:grpSpMkLst>
            <pc:docMk/>
            <pc:sldMk cId="2886623909" sldId="805"/>
            <ac:grpSpMk id="214" creationId="{43F5E015-E085-4624-B431-B42414448684}"/>
          </ac:grpSpMkLst>
        </pc:grpChg>
        <pc:grpChg chg="add del">
          <ac:chgData name="Vanda Leary" userId="e8147d24-313a-4e3c-b922-2c3e7bc3bfbe" providerId="ADAL" clId="{E3477191-FD6E-4E83-94F6-1A7131299406}" dt="2024-03-08T12:38:59.957" v="129"/>
          <ac:grpSpMkLst>
            <pc:docMk/>
            <pc:sldMk cId="2886623909" sldId="805"/>
            <ac:grpSpMk id="222" creationId="{DAA26DFA-AAB2-4973-9C17-16D587C7B198}"/>
          </ac:grpSpMkLst>
        </pc:grpChg>
        <pc:picChg chg="add del">
          <ac:chgData name="Vanda Leary" userId="e8147d24-313a-4e3c-b922-2c3e7bc3bfbe" providerId="ADAL" clId="{E3477191-FD6E-4E83-94F6-1A7131299406}" dt="2024-03-08T12:07:18.968" v="10" actId="26606"/>
          <ac:picMkLst>
            <pc:docMk/>
            <pc:sldMk cId="2886623909" sldId="805"/>
            <ac:picMk id="5" creationId="{D4528CE6-9791-4139-6758-503A8CD43719}"/>
          </ac:picMkLst>
        </pc:picChg>
        <pc:picChg chg="add del">
          <ac:chgData name="Vanda Leary" userId="e8147d24-313a-4e3c-b922-2c3e7bc3bfbe" providerId="ADAL" clId="{E3477191-FD6E-4E83-94F6-1A7131299406}" dt="2024-03-08T12:40:16.515" v="147" actId="26606"/>
          <ac:picMkLst>
            <pc:docMk/>
            <pc:sldMk cId="2886623909" sldId="805"/>
            <ac:picMk id="36" creationId="{2E1EFFB3-5B4D-6C2B-A9EA-76F8A8C5C697}"/>
          </ac:picMkLst>
        </pc:picChg>
      </pc:sldChg>
      <pc:sldChg chg="addSp delSp modSp add mod modTransition delDesignElem">
        <pc:chgData name="Vanda Leary" userId="e8147d24-313a-4e3c-b922-2c3e7bc3bfbe" providerId="ADAL" clId="{E3477191-FD6E-4E83-94F6-1A7131299406}" dt="2024-03-08T12:53:10.374" v="351" actId="14734"/>
        <pc:sldMkLst>
          <pc:docMk/>
          <pc:sldMk cId="1129360287" sldId="806"/>
        </pc:sldMkLst>
        <pc:spChg chg="mod">
          <ac:chgData name="Vanda Leary" userId="e8147d24-313a-4e3c-b922-2c3e7bc3bfbe" providerId="ADAL" clId="{E3477191-FD6E-4E83-94F6-1A7131299406}" dt="2024-03-08T12:52:31.287" v="343" actId="20577"/>
          <ac:spMkLst>
            <pc:docMk/>
            <pc:sldMk cId="1129360287" sldId="806"/>
            <ac:spMk id="2" creationId="{E72C7583-DCB3-772C-28BB-12FF5CB07DE5}"/>
          </ac:spMkLst>
        </pc:spChg>
        <pc:spChg chg="del">
          <ac:chgData name="Vanda Leary" userId="e8147d24-313a-4e3c-b922-2c3e7bc3bfbe" providerId="ADAL" clId="{E3477191-FD6E-4E83-94F6-1A7131299406}" dt="2024-03-08T12:47:49.826" v="265"/>
          <ac:spMkLst>
            <pc:docMk/>
            <pc:sldMk cId="1129360287" sldId="806"/>
            <ac:spMk id="3" creationId="{1AF88494-55F9-4208-FC8C-B0969B50FF61}"/>
          </ac:spMkLst>
        </pc:spChg>
        <pc:spChg chg="del">
          <ac:chgData name="Vanda Leary" userId="e8147d24-313a-4e3c-b922-2c3e7bc3bfbe" providerId="ADAL" clId="{E3477191-FD6E-4E83-94F6-1A7131299406}" dt="2024-03-08T12:38:59.957" v="129"/>
          <ac:spMkLst>
            <pc:docMk/>
            <pc:sldMk cId="1129360287" sldId="806"/>
            <ac:spMk id="8" creationId="{DAF1966E-FD40-4A4A-B61B-C4DF7FA05F06}"/>
          </ac:spMkLst>
        </pc:spChg>
        <pc:spChg chg="del">
          <ac:chgData name="Vanda Leary" userId="e8147d24-313a-4e3c-b922-2c3e7bc3bfbe" providerId="ADAL" clId="{E3477191-FD6E-4E83-94F6-1A7131299406}" dt="2024-03-08T12:38:59.957" v="129"/>
          <ac:spMkLst>
            <pc:docMk/>
            <pc:sldMk cId="1129360287" sldId="806"/>
            <ac:spMk id="10" creationId="{047BFA19-D45E-416B-A404-7AF2F3F27017}"/>
          </ac:spMkLst>
        </pc:spChg>
        <pc:spChg chg="del">
          <ac:chgData name="Vanda Leary" userId="e8147d24-313a-4e3c-b922-2c3e7bc3bfbe" providerId="ADAL" clId="{E3477191-FD6E-4E83-94F6-1A7131299406}" dt="2024-03-08T12:38:59.957" v="129"/>
          <ac:spMkLst>
            <pc:docMk/>
            <pc:sldMk cId="1129360287" sldId="806"/>
            <ac:spMk id="12" creationId="{8E0105E7-23DB-4CF2-8258-FF47C7620F6E}"/>
          </ac:spMkLst>
        </pc:spChg>
        <pc:spChg chg="del">
          <ac:chgData name="Vanda Leary" userId="e8147d24-313a-4e3c-b922-2c3e7bc3bfbe" providerId="ADAL" clId="{E3477191-FD6E-4E83-94F6-1A7131299406}" dt="2024-03-08T12:38:59.957" v="129"/>
          <ac:spMkLst>
            <pc:docMk/>
            <pc:sldMk cId="1129360287" sldId="806"/>
            <ac:spMk id="14" creationId="{074B4F7D-14B2-478B-8BF5-01E4E0C5D263}"/>
          </ac:spMkLst>
        </pc:spChg>
        <pc:graphicFrameChg chg="add mod modGraphic">
          <ac:chgData name="Vanda Leary" userId="e8147d24-313a-4e3c-b922-2c3e7bc3bfbe" providerId="ADAL" clId="{E3477191-FD6E-4E83-94F6-1A7131299406}" dt="2024-03-08T12:52:39.036" v="344" actId="14734"/>
          <ac:graphicFrameMkLst>
            <pc:docMk/>
            <pc:sldMk cId="1129360287" sldId="806"/>
            <ac:graphicFrameMk id="4" creationId="{E6276259-4CE8-30D9-FBC4-F70F04037AE6}"/>
          </ac:graphicFrameMkLst>
        </pc:graphicFrameChg>
        <pc:graphicFrameChg chg="add mod modGraphic">
          <ac:chgData name="Vanda Leary" userId="e8147d24-313a-4e3c-b922-2c3e7bc3bfbe" providerId="ADAL" clId="{E3477191-FD6E-4E83-94F6-1A7131299406}" dt="2024-03-08T12:53:10.374" v="351" actId="14734"/>
          <ac:graphicFrameMkLst>
            <pc:docMk/>
            <pc:sldMk cId="1129360287" sldId="806"/>
            <ac:graphicFrameMk id="5" creationId="{83605212-B500-0C78-207D-46FFC11DF3F1}"/>
          </ac:graphicFrameMkLst>
        </pc:graphicFrameChg>
        <pc:graphicFrameChg chg="add del">
          <ac:chgData name="Vanda Leary" userId="e8147d24-313a-4e3c-b922-2c3e7bc3bfbe" providerId="ADAL" clId="{E3477191-FD6E-4E83-94F6-1A7131299406}" dt="2024-03-08T12:49:20.341" v="275"/>
          <ac:graphicFrameMkLst>
            <pc:docMk/>
            <pc:sldMk cId="1129360287" sldId="806"/>
            <ac:graphicFrameMk id="6" creationId="{8C29CA8C-1D7D-A29A-BCD7-F9684B8A71CA}"/>
          </ac:graphicFrameMkLst>
        </pc:graphicFrameChg>
        <pc:graphicFrameChg chg="add del mod">
          <ac:chgData name="Vanda Leary" userId="e8147d24-313a-4e3c-b922-2c3e7bc3bfbe" providerId="ADAL" clId="{E3477191-FD6E-4E83-94F6-1A7131299406}" dt="2024-03-08T12:52:02.700" v="317" actId="478"/>
          <ac:graphicFrameMkLst>
            <pc:docMk/>
            <pc:sldMk cId="1129360287" sldId="806"/>
            <ac:graphicFrameMk id="7" creationId="{27C92D30-4484-457E-407F-1C924E4B73C3}"/>
          </ac:graphicFrameMkLst>
        </pc:graphicFrameChg>
      </pc:sldChg>
      <pc:sldChg chg="modSp new mod ord">
        <pc:chgData name="Vanda Leary" userId="e8147d24-313a-4e3c-b922-2c3e7bc3bfbe" providerId="ADAL" clId="{E3477191-FD6E-4E83-94F6-1A7131299406}" dt="2024-03-08T13:03:18.294" v="396"/>
        <pc:sldMkLst>
          <pc:docMk/>
          <pc:sldMk cId="1828092312" sldId="807"/>
        </pc:sldMkLst>
        <pc:spChg chg="mod">
          <ac:chgData name="Vanda Leary" userId="e8147d24-313a-4e3c-b922-2c3e7bc3bfbe" providerId="ADAL" clId="{E3477191-FD6E-4E83-94F6-1A7131299406}" dt="2024-03-08T13:03:18.294" v="396"/>
          <ac:spMkLst>
            <pc:docMk/>
            <pc:sldMk cId="1828092312" sldId="807"/>
            <ac:spMk id="2" creationId="{863E2623-0F17-1574-7200-4CC5D492E92B}"/>
          </ac:spMkLst>
        </pc:spChg>
        <pc:spChg chg="mod">
          <ac:chgData name="Vanda Leary" userId="e8147d24-313a-4e3c-b922-2c3e7bc3bfbe" providerId="ADAL" clId="{E3477191-FD6E-4E83-94F6-1A7131299406}" dt="2024-03-08T13:03:18.294" v="396"/>
          <ac:spMkLst>
            <pc:docMk/>
            <pc:sldMk cId="1828092312" sldId="807"/>
            <ac:spMk id="3" creationId="{BF4ABAA4-CDE8-31C0-9225-850443B2545C}"/>
          </ac:spMkLst>
        </pc:spChg>
      </pc:sldChg>
      <pc:sldChg chg="addSp delSp modSp new mod ord setBg delDesignElem">
        <pc:chgData name="Vanda Leary" userId="e8147d24-313a-4e3c-b922-2c3e7bc3bfbe" providerId="ADAL" clId="{E3477191-FD6E-4E83-94F6-1A7131299406}" dt="2024-03-08T13:03:30.061" v="398" actId="26606"/>
        <pc:sldMkLst>
          <pc:docMk/>
          <pc:sldMk cId="2102847525" sldId="808"/>
        </pc:sldMkLst>
        <pc:spChg chg="mod">
          <ac:chgData name="Vanda Leary" userId="e8147d24-313a-4e3c-b922-2c3e7bc3bfbe" providerId="ADAL" clId="{E3477191-FD6E-4E83-94F6-1A7131299406}" dt="2024-03-08T13:03:30.061" v="398" actId="26606"/>
          <ac:spMkLst>
            <pc:docMk/>
            <pc:sldMk cId="2102847525" sldId="808"/>
            <ac:spMk id="2" creationId="{BFA2A539-7AD7-65DE-1623-7D18D161E9A9}"/>
          </ac:spMkLst>
        </pc:spChg>
        <pc:spChg chg="del mod">
          <ac:chgData name="Vanda Leary" userId="e8147d24-313a-4e3c-b922-2c3e7bc3bfbe" providerId="ADAL" clId="{E3477191-FD6E-4E83-94F6-1A7131299406}" dt="2024-03-08T12:45:32.085" v="264" actId="26606"/>
          <ac:spMkLst>
            <pc:docMk/>
            <pc:sldMk cId="2102847525" sldId="808"/>
            <ac:spMk id="3" creationId="{604461D7-663A-BA63-6A79-721203738C58}"/>
          </ac:spMkLst>
        </pc:spChg>
        <pc:spChg chg="add del">
          <ac:chgData name="Vanda Leary" userId="e8147d24-313a-4e3c-b922-2c3e7bc3bfbe" providerId="ADAL" clId="{E3477191-FD6E-4E83-94F6-1A7131299406}" dt="2024-03-08T13:03:30.061" v="398" actId="26606"/>
          <ac:spMkLst>
            <pc:docMk/>
            <pc:sldMk cId="2102847525" sldId="808"/>
            <ac:spMk id="7" creationId="{FFD48BC7-DC40-47DE-87EE-9F4B6ECB9ABB}"/>
          </ac:spMkLst>
        </pc:spChg>
        <pc:spChg chg="add del">
          <ac:chgData name="Vanda Leary" userId="e8147d24-313a-4e3c-b922-2c3e7bc3bfbe" providerId="ADAL" clId="{E3477191-FD6E-4E83-94F6-1A7131299406}" dt="2024-03-08T12:45:32.085" v="264" actId="26606"/>
          <ac:spMkLst>
            <pc:docMk/>
            <pc:sldMk cId="2102847525" sldId="808"/>
            <ac:spMk id="8" creationId="{4DA718D0-4865-4629-8134-44F68D41D574}"/>
          </ac:spMkLst>
        </pc:spChg>
        <pc:spChg chg="add del">
          <ac:chgData name="Vanda Leary" userId="e8147d24-313a-4e3c-b922-2c3e7bc3bfbe" providerId="ADAL" clId="{E3477191-FD6E-4E83-94F6-1A7131299406}" dt="2024-03-08T13:03:30.061" v="398" actId="26606"/>
          <ac:spMkLst>
            <pc:docMk/>
            <pc:sldMk cId="2102847525" sldId="808"/>
            <ac:spMk id="9" creationId="{E502BBC7-2C76-46F3-BC24-5985BC13DB88}"/>
          </ac:spMkLst>
        </pc:spChg>
        <pc:spChg chg="add del">
          <ac:chgData name="Vanda Leary" userId="e8147d24-313a-4e3c-b922-2c3e7bc3bfbe" providerId="ADAL" clId="{E3477191-FD6E-4E83-94F6-1A7131299406}" dt="2024-03-08T13:03:30.061" v="398" actId="26606"/>
          <ac:spMkLst>
            <pc:docMk/>
            <pc:sldMk cId="2102847525" sldId="808"/>
            <ac:spMk id="11" creationId="{C7F28D52-2A5F-4D23-81AE-7CB8B591C7AF}"/>
          </ac:spMkLst>
        </pc:spChg>
        <pc:spChg chg="add del">
          <ac:chgData name="Vanda Leary" userId="e8147d24-313a-4e3c-b922-2c3e7bc3bfbe" providerId="ADAL" clId="{E3477191-FD6E-4E83-94F6-1A7131299406}" dt="2024-03-08T13:03:30.061" v="398" actId="26606"/>
          <ac:spMkLst>
            <pc:docMk/>
            <pc:sldMk cId="2102847525" sldId="808"/>
            <ac:spMk id="13" creationId="{3629484E-3792-4B3D-89AD-7C8A1ED0E0D4}"/>
          </ac:spMkLst>
        </pc:spChg>
        <pc:spChg chg="add del">
          <ac:chgData name="Vanda Leary" userId="e8147d24-313a-4e3c-b922-2c3e7bc3bfbe" providerId="ADAL" clId="{E3477191-FD6E-4E83-94F6-1A7131299406}" dt="2024-03-08T12:45:32.085" v="264" actId="26606"/>
          <ac:spMkLst>
            <pc:docMk/>
            <pc:sldMk cId="2102847525" sldId="808"/>
            <ac:spMk id="14" creationId="{CBC4F608-B4B8-48C3-9572-C0F061B1CD99}"/>
          </ac:spMkLst>
        </pc:spChg>
        <pc:spChg chg="add">
          <ac:chgData name="Vanda Leary" userId="e8147d24-313a-4e3c-b922-2c3e7bc3bfbe" providerId="ADAL" clId="{E3477191-FD6E-4E83-94F6-1A7131299406}" dt="2024-03-08T13:03:30.061" v="398" actId="26606"/>
          <ac:spMkLst>
            <pc:docMk/>
            <pc:sldMk cId="2102847525" sldId="808"/>
            <ac:spMk id="18" creationId="{1ACA2EA0-FFD3-42EC-9406-B595015ED96E}"/>
          </ac:spMkLst>
        </pc:spChg>
        <pc:spChg chg="add del">
          <ac:chgData name="Vanda Leary" userId="e8147d24-313a-4e3c-b922-2c3e7bc3bfbe" providerId="ADAL" clId="{E3477191-FD6E-4E83-94F6-1A7131299406}" dt="2024-03-08T13:03:18.294" v="396"/>
          <ac:spMkLst>
            <pc:docMk/>
            <pc:sldMk cId="2102847525" sldId="808"/>
            <ac:spMk id="19" creationId="{A7895A40-19A4-42D6-9D30-DBC1E8002635}"/>
          </ac:spMkLst>
        </pc:spChg>
        <pc:spChg chg="add">
          <ac:chgData name="Vanda Leary" userId="e8147d24-313a-4e3c-b922-2c3e7bc3bfbe" providerId="ADAL" clId="{E3477191-FD6E-4E83-94F6-1A7131299406}" dt="2024-03-08T13:03:30.061" v="398" actId="26606"/>
          <ac:spMkLst>
            <pc:docMk/>
            <pc:sldMk cId="2102847525" sldId="808"/>
            <ac:spMk id="20" creationId="{D5288BCE-665C-472A-8C43-664BCFA31E43}"/>
          </ac:spMkLst>
        </pc:spChg>
        <pc:spChg chg="add del">
          <ac:chgData name="Vanda Leary" userId="e8147d24-313a-4e3c-b922-2c3e7bc3bfbe" providerId="ADAL" clId="{E3477191-FD6E-4E83-94F6-1A7131299406}" dt="2024-03-08T13:03:18.294" v="396"/>
          <ac:spMkLst>
            <pc:docMk/>
            <pc:sldMk cId="2102847525" sldId="808"/>
            <ac:spMk id="21" creationId="{02F429C4-ABC9-46FC-818A-B5429CDE4A96}"/>
          </ac:spMkLst>
        </pc:spChg>
        <pc:spChg chg="add">
          <ac:chgData name="Vanda Leary" userId="e8147d24-313a-4e3c-b922-2c3e7bc3bfbe" providerId="ADAL" clId="{E3477191-FD6E-4E83-94F6-1A7131299406}" dt="2024-03-08T13:03:30.061" v="398" actId="26606"/>
          <ac:spMkLst>
            <pc:docMk/>
            <pc:sldMk cId="2102847525" sldId="808"/>
            <ac:spMk id="22" creationId="{46C57131-53A7-4C1A-BEA8-25F06A06AD29}"/>
          </ac:spMkLst>
        </pc:spChg>
        <pc:spChg chg="add del">
          <ac:chgData name="Vanda Leary" userId="e8147d24-313a-4e3c-b922-2c3e7bc3bfbe" providerId="ADAL" clId="{E3477191-FD6E-4E83-94F6-1A7131299406}" dt="2024-03-08T13:03:18.294" v="396"/>
          <ac:spMkLst>
            <pc:docMk/>
            <pc:sldMk cId="2102847525" sldId="808"/>
            <ac:spMk id="23" creationId="{2CEF98E4-3709-4952-8F42-2305CCE34FA3}"/>
          </ac:spMkLst>
        </pc:spChg>
        <pc:spChg chg="add del">
          <ac:chgData name="Vanda Leary" userId="e8147d24-313a-4e3c-b922-2c3e7bc3bfbe" providerId="ADAL" clId="{E3477191-FD6E-4E83-94F6-1A7131299406}" dt="2024-03-08T13:03:18.294" v="396"/>
          <ac:spMkLst>
            <pc:docMk/>
            <pc:sldMk cId="2102847525" sldId="808"/>
            <ac:spMk id="25" creationId="{F10BCCF5-D685-47FF-B675-647EAEB72C8E}"/>
          </ac:spMkLst>
        </pc:spChg>
        <pc:spChg chg="add del">
          <ac:chgData name="Vanda Leary" userId="e8147d24-313a-4e3c-b922-2c3e7bc3bfbe" providerId="ADAL" clId="{E3477191-FD6E-4E83-94F6-1A7131299406}" dt="2024-03-08T13:03:18.294" v="396"/>
          <ac:spMkLst>
            <pc:docMk/>
            <pc:sldMk cId="2102847525" sldId="808"/>
            <ac:spMk id="27" creationId="{B0EE8A42-107A-4D4C-8D56-BBAE95C7FC0D}"/>
          </ac:spMkLst>
        </pc:spChg>
        <pc:grpChg chg="add del">
          <ac:chgData name="Vanda Leary" userId="e8147d24-313a-4e3c-b922-2c3e7bc3bfbe" providerId="ADAL" clId="{E3477191-FD6E-4E83-94F6-1A7131299406}" dt="2024-03-08T12:45:32.085" v="264" actId="26606"/>
          <ac:grpSpMkLst>
            <pc:docMk/>
            <pc:sldMk cId="2102847525" sldId="808"/>
            <ac:grpSpMk id="10" creationId="{65167ED7-6315-43AB-B1B6-C326D5FD8F84}"/>
          </ac:grpSpMkLst>
        </pc:grpChg>
      </pc:sldChg>
      <pc:sldChg chg="new del">
        <pc:chgData name="Vanda Leary" userId="e8147d24-313a-4e3c-b922-2c3e7bc3bfbe" providerId="ADAL" clId="{E3477191-FD6E-4E83-94F6-1A7131299406}" dt="2024-03-08T13:03:59.006" v="400" actId="2696"/>
        <pc:sldMkLst>
          <pc:docMk/>
          <pc:sldMk cId="256298699" sldId="809"/>
        </pc:sldMkLst>
      </pc:sldChg>
      <pc:sldMasterChg chg="addSp addSldLayout delSldLayout modSldLayout">
        <pc:chgData name="Vanda Leary" userId="e8147d24-313a-4e3c-b922-2c3e7bc3bfbe" providerId="ADAL" clId="{E3477191-FD6E-4E83-94F6-1A7131299406}" dt="2024-03-08T12:06:55.524" v="7" actId="11236"/>
        <pc:sldMasterMkLst>
          <pc:docMk/>
          <pc:sldMasterMk cId="575316013" sldId="2147483648"/>
        </pc:sldMasterMkLst>
        <pc:spChg chg="add">
          <ac:chgData name="Vanda Leary" userId="e8147d24-313a-4e3c-b922-2c3e7bc3bfbe" providerId="ADAL" clId="{E3477191-FD6E-4E83-94F6-1A7131299406}" dt="2024-03-08T12:02:14.522" v="3"/>
          <ac:spMkLst>
            <pc:docMk/>
            <pc:sldMasterMk cId="575316013" sldId="2147483648"/>
            <ac:spMk id="2" creationId="{16960004-A33D-AB4A-A6DD-DFFC35527FCC}"/>
          </ac:spMkLst>
        </pc:spChg>
        <pc:spChg chg="add">
          <ac:chgData name="Vanda Leary" userId="e8147d24-313a-4e3c-b922-2c3e7bc3bfbe" providerId="ADAL" clId="{E3477191-FD6E-4E83-94F6-1A7131299406}" dt="2024-03-08T12:02:14.522" v="3"/>
          <ac:spMkLst>
            <pc:docMk/>
            <pc:sldMasterMk cId="575316013" sldId="2147483648"/>
            <ac:spMk id="3" creationId="{ABD331C5-9537-6540-868D-845B28793C4B}"/>
          </ac:spMkLst>
        </pc:spChg>
        <pc:spChg chg="add">
          <ac:chgData name="Vanda Leary" userId="e8147d24-313a-4e3c-b922-2c3e7bc3bfbe" providerId="ADAL" clId="{E3477191-FD6E-4E83-94F6-1A7131299406}" dt="2024-03-08T12:02:14.522" v="3"/>
          <ac:spMkLst>
            <pc:docMk/>
            <pc:sldMasterMk cId="575316013" sldId="2147483648"/>
            <ac:spMk id="4" creationId="{D77F71C2-2F73-3B45-87DD-D85A7D8322C7}"/>
          </ac:spMkLst>
        </pc:spChg>
        <pc:spChg chg="add">
          <ac:chgData name="Vanda Leary" userId="e8147d24-313a-4e3c-b922-2c3e7bc3bfbe" providerId="ADAL" clId="{E3477191-FD6E-4E83-94F6-1A7131299406}" dt="2024-03-08T12:02:14.522" v="3"/>
          <ac:spMkLst>
            <pc:docMk/>
            <pc:sldMasterMk cId="575316013" sldId="2147483648"/>
            <ac:spMk id="5" creationId="{77C7B671-3397-A641-9452-AC71007C10A7}"/>
          </ac:spMkLst>
        </pc:spChg>
        <pc:spChg chg="add">
          <ac:chgData name="Vanda Leary" userId="e8147d24-313a-4e3c-b922-2c3e7bc3bfbe" providerId="ADAL" clId="{E3477191-FD6E-4E83-94F6-1A7131299406}" dt="2024-03-08T12:02:14.522" v="3"/>
          <ac:spMkLst>
            <pc:docMk/>
            <pc:sldMasterMk cId="575316013" sldId="2147483648"/>
            <ac:spMk id="6" creationId="{971039DC-791F-A744-ABDF-8F747624922C}"/>
          </ac:spMkLst>
        </pc:sp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873783422" sldId="2147483649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873783422" sldId="2147483649"/>
              <ac:spMk id="4" creationId="{A49D5FD9-E4BC-B14B-B7EF-74E7D7895FF9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873783422" sldId="2147483649"/>
              <ac:spMk id="5" creationId="{9F53A895-5901-F446-A20E-C729456628DA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873783422" sldId="2147483649"/>
              <ac:spMk id="6" creationId="{6C68A5B6-A433-374D-8066-D252C573840F}"/>
            </ac:spMkLst>
          </pc:spChg>
        </pc:sldLayout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627162172" sldId="2147483650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627162172" sldId="2147483650"/>
              <ac:spMk id="2" creationId="{21F34B11-2D0E-FC4C-A20E-59FC09EC67BD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627162172" sldId="2147483650"/>
              <ac:spMk id="3" creationId="{4B34C99F-D311-9647-BE57-0BAA5F15A3EA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627162172" sldId="2147483650"/>
              <ac:spMk id="4" creationId="{31D939C0-CC3A-8C4D-AA6E-0121985A61DA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627162172" sldId="2147483650"/>
              <ac:spMk id="5" creationId="{5466EFE1-E1DD-A548-8FFB-99B3ABD83FE6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627162172" sldId="2147483650"/>
              <ac:spMk id="6" creationId="{D78AE494-3A7D-A644-BBB8-1AE532B8A1A7}"/>
            </ac:spMkLst>
          </pc:spChg>
        </pc:sldLayout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1821623629" sldId="2147483651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1821623629" sldId="2147483651"/>
              <ac:spMk id="4" creationId="{885DA28D-7D7B-D74C-9C0B-1E5796579A9F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1821623629" sldId="2147483651"/>
              <ac:spMk id="5" creationId="{33B2F2AD-BC0B-4C44-9B7C-C120730FBA78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1821623629" sldId="2147483651"/>
              <ac:spMk id="6" creationId="{810D0E90-E37D-DC47-A6AF-80515CFA3537}"/>
            </ac:spMkLst>
          </pc:spChg>
        </pc:sldLayout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3082724815" sldId="2147483652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082724815" sldId="2147483652"/>
              <ac:spMk id="2" creationId="{12EC5CAC-44AE-3C4C-BC14-6AB071C4AA68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082724815" sldId="2147483652"/>
              <ac:spMk id="5" creationId="{87193FC5-754C-0D42-B6AB-CEEC4ED30CAC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082724815" sldId="2147483652"/>
              <ac:spMk id="6" creationId="{1665FAE8-935C-E141-8FDD-BF0D054E5BFD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082724815" sldId="2147483652"/>
              <ac:spMk id="7" creationId="{F7C78933-ABC9-DE4D-A306-0050D5BF97A8}"/>
            </ac:spMkLst>
          </pc:spChg>
        </pc:sldLayout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2352807832" sldId="2147483653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2352807832" sldId="2147483653"/>
              <ac:spMk id="7" creationId="{E6DEEA28-694A-3F40-8386-DC29E35E4F8C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2352807832" sldId="2147483653"/>
              <ac:spMk id="8" creationId="{D65ACFDB-C5C8-9E45-9DA2-BCF559E109E4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2352807832" sldId="2147483653"/>
              <ac:spMk id="9" creationId="{47B3BBBE-117B-D74A-8E91-6BE19885C681}"/>
            </ac:spMkLst>
          </pc:spChg>
        </pc:sldLayout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929752535" sldId="2147483654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929752535" sldId="2147483654"/>
              <ac:spMk id="2" creationId="{25E88697-E946-E546-A9C0-0EA9F2D57B7D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929752535" sldId="2147483654"/>
              <ac:spMk id="3" creationId="{CE8BD15C-17A1-DC4E-8367-7C57AF401732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929752535" sldId="2147483654"/>
              <ac:spMk id="4" creationId="{BFE4683E-C86D-204C-8393-83F0D12A9B15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929752535" sldId="2147483654"/>
              <ac:spMk id="5" creationId="{31FF0048-8C85-314A-A73D-AF0CE95572A1}"/>
            </ac:spMkLst>
          </pc:spChg>
        </pc:sldLayoutChg>
        <pc:sldLayoutChg chg="modSp mod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4260619580" sldId="2147483655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4260619580" sldId="2147483655"/>
              <ac:spMk id="2" creationId="{4F8808EE-6CFF-3145-A57F-A0FCF824DF6E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4260619580" sldId="2147483655"/>
              <ac:spMk id="3" creationId="{E82294FA-4C2E-B046-9E78-03531BDAB58C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4260619580" sldId="2147483655"/>
              <ac:spMk id="4" creationId="{55ECC212-5842-464A-965C-D9E8D5B8B1AB}"/>
            </ac:spMkLst>
          </pc:spChg>
        </pc:sldLayout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4279412283" sldId="2147483656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4279412283" sldId="2147483656"/>
              <ac:spMk id="5" creationId="{A53263F1-F0D7-1840-8A9C-CC8D4355F459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4279412283" sldId="2147483656"/>
              <ac:spMk id="6" creationId="{ECC88B1F-707E-0849-A742-4D1D6564C776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4279412283" sldId="2147483656"/>
              <ac:spMk id="7" creationId="{AF3A0377-FA1E-9F45-8BFD-2BD1C0A6FED3}"/>
            </ac:spMkLst>
          </pc:spChg>
        </pc:sldLayout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379037472" sldId="2147483657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79037472" sldId="2147483657"/>
              <ac:spMk id="5" creationId="{5957031D-0234-5C4A-8986-609DFD3BC894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79037472" sldId="2147483657"/>
              <ac:spMk id="6" creationId="{EEAB8CF4-9CCE-3246-AB83-09F383CF4D94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79037472" sldId="2147483657"/>
              <ac:spMk id="7" creationId="{7CD5F058-0DAC-EC43-A4E0-502797A5DA4E}"/>
            </ac:spMkLst>
          </pc:spChg>
        </pc:sldLayout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998966830" sldId="2147483658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998966830" sldId="2147483658"/>
              <ac:spMk id="2" creationId="{A2B97135-5DBE-B249-B805-EB8904249E70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998966830" sldId="2147483658"/>
              <ac:spMk id="3" creationId="{9608833D-3F15-F741-ACA7-DA51F07B5FA8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998966830" sldId="2147483658"/>
              <ac:spMk id="4" creationId="{A17447C9-5AA9-BD4B-B13E-DDB1982B5C43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998966830" sldId="2147483658"/>
              <ac:spMk id="5" creationId="{50F665D7-707D-8747-98DE-B538E5A02E22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998966830" sldId="2147483658"/>
              <ac:spMk id="6" creationId="{5FB8FE57-D60A-B546-9ADF-07D29EFE628D}"/>
            </ac:spMkLst>
          </pc:spChg>
        </pc:sldLayoutChg>
        <pc:sldLayoutChg chg="modSp">
          <pc:chgData name="Vanda Leary" userId="e8147d24-313a-4e3c-b922-2c3e7bc3bfbe" providerId="ADAL" clId="{E3477191-FD6E-4E83-94F6-1A7131299406}" dt="2024-03-08T12:02:14.522" v="3"/>
          <pc:sldLayoutMkLst>
            <pc:docMk/>
            <pc:sldMasterMk cId="575316013" sldId="2147483648"/>
            <pc:sldLayoutMk cId="3001879578" sldId="2147483659"/>
          </pc:sldLayoutMkLst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001879578" sldId="2147483659"/>
              <ac:spMk id="4" creationId="{445CA571-4AC0-6F40-843A-ACF4B714C443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001879578" sldId="2147483659"/>
              <ac:spMk id="5" creationId="{0D0EF1FC-130B-2242-904C-981D369F5F72}"/>
            </ac:spMkLst>
          </pc:spChg>
          <pc:spChg chg="mod">
            <ac:chgData name="Vanda Leary" userId="e8147d24-313a-4e3c-b922-2c3e7bc3bfbe" providerId="ADAL" clId="{E3477191-FD6E-4E83-94F6-1A7131299406}" dt="2024-03-08T12:02:14.522" v="3"/>
            <ac:spMkLst>
              <pc:docMk/>
              <pc:sldMasterMk cId="575316013" sldId="2147483648"/>
              <pc:sldLayoutMk cId="3001879578" sldId="2147483659"/>
              <ac:spMk id="6" creationId="{386B2FD7-3B72-7D48-8EA8-62E6A1C9C925}"/>
            </ac:spMkLst>
          </pc:spChg>
        </pc:sldLayoutChg>
        <pc:sldLayoutChg chg="new add del mod">
          <pc:chgData name="Vanda Leary" userId="e8147d24-313a-4e3c-b922-2c3e7bc3bfbe" providerId="ADAL" clId="{E3477191-FD6E-4E83-94F6-1A7131299406}" dt="2024-03-08T12:06:55.524" v="7" actId="11236"/>
          <pc:sldLayoutMkLst>
            <pc:docMk/>
            <pc:sldMasterMk cId="575316013" sldId="2147483648"/>
            <pc:sldLayoutMk cId="413740040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4975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BD565-8D8F-4D35-990A-3DD4D831A67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30300"/>
            <a:ext cx="5429250" cy="3054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54513"/>
            <a:ext cx="5492750" cy="3562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3138"/>
            <a:ext cx="2974975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375" y="8593138"/>
            <a:ext cx="2974975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F272-FA2F-4D7F-9629-73B0134C3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14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0F272-FA2F-4D7F-9629-73B0134C36B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86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0F272-FA2F-4D7F-9629-73B0134C36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27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0F272-FA2F-4D7F-9629-73B0134C36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06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0F272-FA2F-4D7F-9629-73B0134C36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22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3763-3AE5-0F25-568B-95B97464B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4A12B-479D-5CF6-3C1E-EB829B5D2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9706B-D232-F59B-6AD0-188E8DB12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E6950-A5E5-16E4-E885-7ADB2EC3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21A2B-FE65-CCF4-9679-DE580EAC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0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9047-7DF8-5A60-8787-9ED15A2F0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650E3-78D0-D745-1ED2-B45264D70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DF5-F880-E6A9-5A07-C654B327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16D7E-9C6A-7E59-3895-3CC9A224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9DD25-723A-7BE2-1A27-049DF64C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8C3B47-320F-1D57-A884-9349D26E8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9780C-880A-0BB3-F5C0-064BEFC53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C6DC2-B6FF-AF76-59CE-5F72E1298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83546-23A2-352C-1F97-B495C4AA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6D42C-FE63-D5BB-24C3-5ADDB619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1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70F2-116F-5415-C3F6-D01AE1B1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B72A0-385D-67D3-7B2B-423B00B78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93F81-4EB9-2677-97E2-E195532F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391E-DB21-0D1D-6775-102B1FAD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05D24-EF57-7286-C471-8093A4FEE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3831-6901-531F-B5F0-EE22AED3F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35775-7C7B-B7EB-FD3D-CD0A0E0B3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87222-55DD-F869-66E6-F938EBBC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83085-57D2-B132-B9BC-AEE7833B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FAA92-2932-C0EB-3BB9-3F50F2A6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7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429A-CF20-EB97-E824-4569F95B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5B167-6BE6-7F7A-20F7-86AE60335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DD216-94EA-FD1A-44F8-B775C7B80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BC345-EEB5-D83F-54E9-287AF66F0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6B88B-D25D-5F8A-22A5-1812334CE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A746B-4B25-E6F6-3362-96307E0B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0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A2366-6B5D-FA40-65A6-C72E64957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A7DE7-76D3-28D0-942E-9FCE4C65E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4D589-CB62-723C-639F-F8645BFC0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76DD00-56F5-DBF6-91D4-2F2CEE5B2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89C61D-1492-0F45-43D0-95F6604F5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C4BA96-33CD-37AC-208D-DFCBD833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14EF8-0343-2BF1-83A7-985B88E7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8CABFB-82DB-DB3F-7F01-6058F032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E9EF-CBF3-2076-C624-9290DB8DA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63214-2296-BB1F-8876-22B49F6D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A778C-DA49-3F05-5E81-8DC6FDB5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4B8C3-33FE-ED59-CD75-AC6088D3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9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8E7F2F-FE78-9649-F321-06E6AB51B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B0B00-D1C7-2C21-0385-D93F8D4C3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DCE22-29AA-FCA5-8F71-6BF3DDD7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5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D5B6-E0F6-E43A-0AA7-ED9633616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B6A2F-85A8-CBA8-F486-9315A3FA5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ACB62-519C-2444-E1C7-31A52122D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4B6CC-C21D-4E6E-7F93-517DCBD8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BEF72-3039-25CD-3A40-A565357B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DA6E7-18EC-159A-5675-360E7C7E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9DCC8-D595-3E18-4043-1E2BE81AB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AE750-E491-3BF4-9A18-92A53956E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C472D-BA7C-2EA4-5AD3-56E7BF48D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0983E-1A0E-78DA-4BCE-8CDC3420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9AE91-C48E-272B-CFEC-5AF43538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EDB80-659C-3AB8-E83D-6FD5E99FC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3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E0362E-A66D-D950-C7E6-053E18400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35434-5667-E023-3FE8-6E666BD50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F8FD5-D84A-60E1-6FDE-2964C0539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E6B3D-D39E-0EC1-E577-C2C89F723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9F3D5-0161-50BD-EBEE-820CAAAF0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A2A539-7AD7-65DE-1623-7D18D161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Roadmap 2024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4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7583-DCB3-772C-28BB-12FF5CB07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27" y="419692"/>
            <a:ext cx="10168128" cy="628023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Longlist from deaneries – potential projects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276259-4CE8-30D9-FBC4-F70F04037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252264"/>
              </p:ext>
            </p:extLst>
          </p:nvPr>
        </p:nvGraphicFramePr>
        <p:xfrm>
          <a:off x="476227" y="1173497"/>
          <a:ext cx="4760791" cy="3895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3882">
                  <a:extLst>
                    <a:ext uri="{9D8B030D-6E8A-4147-A177-3AD203B41FA5}">
                      <a16:colId xmlns:a16="http://schemas.microsoft.com/office/drawing/2014/main" val="3130138088"/>
                    </a:ext>
                  </a:extLst>
                </a:gridCol>
                <a:gridCol w="2047615">
                  <a:extLst>
                    <a:ext uri="{9D8B030D-6E8A-4147-A177-3AD203B41FA5}">
                      <a16:colId xmlns:a16="http://schemas.microsoft.com/office/drawing/2014/main" val="2381919593"/>
                    </a:ext>
                  </a:extLst>
                </a:gridCol>
                <a:gridCol w="1739294">
                  <a:extLst>
                    <a:ext uri="{9D8B030D-6E8A-4147-A177-3AD203B41FA5}">
                      <a16:colId xmlns:a16="http://schemas.microsoft.com/office/drawing/2014/main" val="2901064984"/>
                    </a:ext>
                  </a:extLst>
                </a:gridCol>
              </a:tblGrid>
              <a:tr h="26871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Deanery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Revitalise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Renew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extLst>
                  <a:ext uri="{0D108BD9-81ED-4DB2-BD59-A6C34878D82A}">
                    <a16:rowId xmlns:a16="http://schemas.microsoft.com/office/drawing/2014/main" val="3932290305"/>
                  </a:ext>
                </a:extLst>
              </a:tr>
              <a:tr h="348017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Bishop’s Waltham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effectLst/>
                        </a:rPr>
                        <a:t>Meon</a:t>
                      </a:r>
                      <a:r>
                        <a:rPr lang="en-GB" sz="1400" dirty="0">
                          <a:effectLst/>
                        </a:rPr>
                        <a:t> Valley Parishes</a:t>
                      </a:r>
                    </a:p>
                    <a:p>
                      <a:r>
                        <a:rPr lang="en-GB" sz="1400" dirty="0">
                          <a:effectLst/>
                        </a:rPr>
                        <a:t>Deanery wide – Children/youth/schools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effectLst/>
                        </a:rPr>
                        <a:t>Boorley</a:t>
                      </a:r>
                      <a:r>
                        <a:rPr lang="en-GB" sz="1400" dirty="0">
                          <a:effectLst/>
                        </a:rPr>
                        <a:t> Green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extLst>
                  <a:ext uri="{0D108BD9-81ED-4DB2-BD59-A6C34878D82A}">
                    <a16:rowId xmlns:a16="http://schemas.microsoft.com/office/drawing/2014/main" val="3877200179"/>
                  </a:ext>
                </a:extLst>
              </a:tr>
              <a:tr h="246318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Fareham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Deanery wide – Children/youth/schools</a:t>
                      </a:r>
                    </a:p>
                    <a:p>
                      <a:r>
                        <a:rPr lang="en-GB" sz="1400">
                          <a:effectLst/>
                        </a:rPr>
                        <a:t>Holy Trinity Fareham – Choir Church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St Peter &amp; St Paul, Fareham</a:t>
                      </a:r>
                    </a:p>
                    <a:p>
                      <a:r>
                        <a:rPr lang="en-GB" sz="1400" dirty="0" err="1">
                          <a:effectLst/>
                        </a:rPr>
                        <a:t>Welborne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extLst>
                  <a:ext uri="{0D108BD9-81ED-4DB2-BD59-A6C34878D82A}">
                    <a16:rowId xmlns:a16="http://schemas.microsoft.com/office/drawing/2014/main" val="1371247229"/>
                  </a:ext>
                </a:extLst>
              </a:tr>
              <a:tr h="369477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Gosport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Lee-on-Solent – children &amp; youth</a:t>
                      </a:r>
                    </a:p>
                    <a:p>
                      <a:r>
                        <a:rPr lang="en-GB" sz="1400" dirty="0" err="1">
                          <a:effectLst/>
                        </a:rPr>
                        <a:t>Alverstoke</a:t>
                      </a:r>
                      <a:r>
                        <a:rPr lang="en-GB" sz="1400" dirty="0">
                          <a:effectLst/>
                        </a:rPr>
                        <a:t> – Children &amp; youth</a:t>
                      </a:r>
                    </a:p>
                    <a:p>
                      <a:r>
                        <a:rPr lang="en-GB" sz="1400" dirty="0">
                          <a:effectLst/>
                        </a:rPr>
                        <a:t>Haven Church (Holy Trinity) – Choir Church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extLst>
                  <a:ext uri="{0D108BD9-81ED-4DB2-BD59-A6C34878D82A}">
                    <a16:rowId xmlns:a16="http://schemas.microsoft.com/office/drawing/2014/main" val="3057342919"/>
                  </a:ext>
                </a:extLst>
              </a:tr>
              <a:tr h="246318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Petersfield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Deanery wide – Children/youth/schools</a:t>
                      </a:r>
                    </a:p>
                    <a:p>
                      <a:r>
                        <a:rPr lang="en-GB" sz="1400">
                          <a:effectLst/>
                        </a:rPr>
                        <a:t>St Peter’s Petersfield – Choir Church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Whitehill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83" marR="50383" marT="0" marB="0" anchor="b"/>
                </a:tc>
                <a:extLst>
                  <a:ext uri="{0D108BD9-81ED-4DB2-BD59-A6C34878D82A}">
                    <a16:rowId xmlns:a16="http://schemas.microsoft.com/office/drawing/2014/main" val="144882104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605212-B500-0C78-207D-46FFC11DF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00487"/>
              </p:ext>
            </p:extLst>
          </p:nvPr>
        </p:nvGraphicFramePr>
        <p:xfrm>
          <a:off x="5876029" y="1173497"/>
          <a:ext cx="5433344" cy="5437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535">
                  <a:extLst>
                    <a:ext uri="{9D8B030D-6E8A-4147-A177-3AD203B41FA5}">
                      <a16:colId xmlns:a16="http://schemas.microsoft.com/office/drawing/2014/main" val="3169268343"/>
                    </a:ext>
                  </a:extLst>
                </a:gridCol>
                <a:gridCol w="2424806">
                  <a:extLst>
                    <a:ext uri="{9D8B030D-6E8A-4147-A177-3AD203B41FA5}">
                      <a16:colId xmlns:a16="http://schemas.microsoft.com/office/drawing/2014/main" val="1551795967"/>
                    </a:ext>
                  </a:extLst>
                </a:gridCol>
                <a:gridCol w="1985003">
                  <a:extLst>
                    <a:ext uri="{9D8B030D-6E8A-4147-A177-3AD203B41FA5}">
                      <a16:colId xmlns:a16="http://schemas.microsoft.com/office/drawing/2014/main" val="3971418093"/>
                    </a:ext>
                  </a:extLst>
                </a:gridCol>
              </a:tblGrid>
              <a:tr h="316381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Deanery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Revitalise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Renew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extLst>
                  <a:ext uri="{0D108BD9-81ED-4DB2-BD59-A6C34878D82A}">
                    <a16:rowId xmlns:a16="http://schemas.microsoft.com/office/drawing/2014/main" val="3704533083"/>
                  </a:ext>
                </a:extLst>
              </a:tr>
              <a:tr h="580032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Havant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Leigh Park -school </a:t>
                      </a:r>
                    </a:p>
                    <a:p>
                      <a:r>
                        <a:rPr lang="en-GB" sz="1400" dirty="0">
                          <a:effectLst/>
                        </a:rPr>
                        <a:t>St Mary Hayling Island – Choir Church</a:t>
                      </a:r>
                    </a:p>
                    <a:p>
                      <a:r>
                        <a:rPr lang="en-GB" sz="1400" dirty="0">
                          <a:effectLst/>
                        </a:rPr>
                        <a:t>St Faith’s Havant – Choir Church</a:t>
                      </a:r>
                    </a:p>
                    <a:p>
                      <a:r>
                        <a:rPr lang="en-GB" sz="1400" dirty="0">
                          <a:effectLst/>
                        </a:rPr>
                        <a:t>St James </a:t>
                      </a:r>
                      <a:r>
                        <a:rPr lang="en-GB" sz="1400" dirty="0" err="1">
                          <a:effectLst/>
                        </a:rPr>
                        <a:t>Emsworth</a:t>
                      </a:r>
                      <a:r>
                        <a:rPr lang="en-GB" sz="1400" dirty="0">
                          <a:effectLst/>
                        </a:rPr>
                        <a:t> – Choir Church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effectLst/>
                        </a:rPr>
                        <a:t>Berewood</a:t>
                      </a:r>
                      <a:endParaRPr lang="en-GB" sz="1400" dirty="0">
                        <a:effectLst/>
                      </a:endParaRPr>
                    </a:p>
                    <a:p>
                      <a:r>
                        <a:rPr lang="en-GB" sz="1400" dirty="0" err="1">
                          <a:effectLst/>
                        </a:rPr>
                        <a:t>Horndean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extLst>
                  <a:ext uri="{0D108BD9-81ED-4DB2-BD59-A6C34878D82A}">
                    <a16:rowId xmlns:a16="http://schemas.microsoft.com/office/drawing/2014/main" val="2784695754"/>
                  </a:ext>
                </a:extLst>
              </a:tr>
              <a:tr h="725040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Portsmouth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Paulsgrove</a:t>
                      </a:r>
                    </a:p>
                    <a:p>
                      <a:r>
                        <a:rPr lang="en-GB" sz="1400">
                          <a:effectLst/>
                        </a:rPr>
                        <a:t>Wymering &amp; Cosham</a:t>
                      </a:r>
                    </a:p>
                    <a:p>
                      <a:r>
                        <a:rPr lang="en-GB" sz="1400">
                          <a:effectLst/>
                        </a:rPr>
                        <a:t>Southsea – children &amp; youth</a:t>
                      </a:r>
                    </a:p>
                    <a:p>
                      <a:r>
                        <a:rPr lang="en-GB" sz="1400">
                          <a:effectLst/>
                        </a:rPr>
                        <a:t>St Mary’s Portsea – Choir Church</a:t>
                      </a:r>
                    </a:p>
                    <a:p>
                      <a:r>
                        <a:rPr lang="en-GB" sz="1400">
                          <a:effectLst/>
                        </a:rPr>
                        <a:t>St Michael Paulsgrove – Choir Church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Hilsea </a:t>
                      </a:r>
                    </a:p>
                    <a:p>
                      <a:r>
                        <a:rPr lang="en-GB" sz="1400" dirty="0" err="1">
                          <a:effectLst/>
                        </a:rPr>
                        <a:t>Eastney</a:t>
                      </a:r>
                      <a:endParaRPr lang="en-GB" sz="1400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</a:rPr>
                        <a:t>Harbour – Copnor &amp; City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extLst>
                  <a:ext uri="{0D108BD9-81ED-4DB2-BD59-A6C34878D82A}">
                    <a16:rowId xmlns:a16="http://schemas.microsoft.com/office/drawing/2014/main" val="1031747122"/>
                  </a:ext>
                </a:extLst>
              </a:tr>
              <a:tr h="1305072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IOW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Sandown – The Bay School</a:t>
                      </a:r>
                    </a:p>
                    <a:p>
                      <a:r>
                        <a:rPr lang="en-GB" sz="1400">
                          <a:effectLst/>
                        </a:rPr>
                        <a:t>Bembridge – school</a:t>
                      </a:r>
                    </a:p>
                    <a:p>
                      <a:r>
                        <a:rPr lang="en-GB" sz="1400">
                          <a:effectLst/>
                        </a:rPr>
                        <a:t>Gurnard,Northwood &amp; Cowes</a:t>
                      </a:r>
                    </a:p>
                    <a:p>
                      <a:r>
                        <a:rPr lang="en-GB" sz="1400">
                          <a:effectLst/>
                        </a:rPr>
                        <a:t>St John’s Newport – Choir Church</a:t>
                      </a:r>
                    </a:p>
                    <a:p>
                      <a:r>
                        <a:rPr lang="en-GB" sz="1400">
                          <a:effectLst/>
                        </a:rPr>
                        <a:t>St Mary’s Carisbrooke – Choir Church</a:t>
                      </a:r>
                    </a:p>
                    <a:p>
                      <a:r>
                        <a:rPr lang="en-GB" sz="1400">
                          <a:effectLst/>
                        </a:rPr>
                        <a:t>St John’s Ryde – Choir Church</a:t>
                      </a:r>
                    </a:p>
                    <a:p>
                      <a:r>
                        <a:rPr lang="en-GB" sz="1400">
                          <a:effectLst/>
                        </a:rPr>
                        <a:t>Arreton – Choir Church</a:t>
                      </a:r>
                    </a:p>
                    <a:p>
                      <a:r>
                        <a:rPr lang="en-GB" sz="1400">
                          <a:effectLst/>
                        </a:rPr>
                        <a:t>Bembridge – Choir Church</a:t>
                      </a:r>
                    </a:p>
                    <a:p>
                      <a:r>
                        <a:rPr lang="en-GB" sz="1400">
                          <a:effectLst/>
                        </a:rPr>
                        <a:t>St Mary’s Cowes – Choir Church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Newport plant from Ryde (as per strategic plan for IOW)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21" marR="59321" marT="0" marB="0" anchor="b"/>
                </a:tc>
                <a:extLst>
                  <a:ext uri="{0D108BD9-81ED-4DB2-BD59-A6C34878D82A}">
                    <a16:rowId xmlns:a16="http://schemas.microsoft.com/office/drawing/2014/main" val="119983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36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35CF-A414-CBCC-B6B9-56FDA389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dirty="0"/>
              <a:t>Next steps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65556724-A41C-38C8-06AF-0988E33B57E8}"/>
              </a:ext>
            </a:extLst>
          </p:cNvPr>
          <p:cNvSpPr/>
          <p:nvPr/>
        </p:nvSpPr>
        <p:spPr>
          <a:xfrm>
            <a:off x="1501427" y="2611182"/>
            <a:ext cx="1133707" cy="3124600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49224">
              <a:spcAft>
                <a:spcPts val="600"/>
              </a:spcAft>
            </a:pPr>
            <a:r>
              <a:rPr lang="en-GB" sz="170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 list</a:t>
            </a: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251B50-681D-083F-52E8-CDB106933E98}"/>
              </a:ext>
            </a:extLst>
          </p:cNvPr>
          <p:cNvSpPr txBox="1"/>
          <p:nvPr/>
        </p:nvSpPr>
        <p:spPr>
          <a:xfrm>
            <a:off x="2663198" y="3068789"/>
            <a:ext cx="1133708" cy="2389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BST/BC</a:t>
            </a:r>
          </a:p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Evaluate &amp;</a:t>
            </a:r>
          </a:p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prioritise</a:t>
            </a:r>
          </a:p>
          <a:p>
            <a:pPr defTabSz="649224">
              <a:spcAft>
                <a:spcPts val="600"/>
              </a:spcAft>
            </a:pPr>
            <a:endParaRPr lang="en-GB" sz="1704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Feasibility</a:t>
            </a:r>
          </a:p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</a:t>
            </a:r>
          </a:p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£ Cost</a:t>
            </a:r>
            <a:endParaRPr lang="en-GB" sz="2400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BD12934-E2FF-5A70-DF9C-2458EA93D3A4}"/>
              </a:ext>
            </a:extLst>
          </p:cNvPr>
          <p:cNvSpPr/>
          <p:nvPr/>
        </p:nvSpPr>
        <p:spPr>
          <a:xfrm rot="1423128">
            <a:off x="3170636" y="3030459"/>
            <a:ext cx="2350946" cy="376571"/>
          </a:xfrm>
          <a:prstGeom prst="rightArrow">
            <a:avLst>
              <a:gd name="adj1" fmla="val 39602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A3A8454-FF1F-9932-20B1-7CD4B3A364B2}"/>
              </a:ext>
            </a:extLst>
          </p:cNvPr>
          <p:cNvSpPr/>
          <p:nvPr/>
        </p:nvSpPr>
        <p:spPr>
          <a:xfrm rot="20002942">
            <a:off x="3232966" y="5000939"/>
            <a:ext cx="2226286" cy="2890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E5E2B8F-0EBB-D05A-61B4-64755AE9D0DD}"/>
              </a:ext>
            </a:extLst>
          </p:cNvPr>
          <p:cNvSpPr/>
          <p:nvPr/>
        </p:nvSpPr>
        <p:spPr>
          <a:xfrm rot="1423128">
            <a:off x="6726848" y="4796666"/>
            <a:ext cx="2350946" cy="376571"/>
          </a:xfrm>
          <a:prstGeom prst="rightArrow">
            <a:avLst>
              <a:gd name="adj1" fmla="val 39602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0E96FAC-8789-12A2-E82A-F750848079B4}"/>
              </a:ext>
            </a:extLst>
          </p:cNvPr>
          <p:cNvSpPr/>
          <p:nvPr/>
        </p:nvSpPr>
        <p:spPr>
          <a:xfrm rot="20002942">
            <a:off x="6791873" y="3048677"/>
            <a:ext cx="2100085" cy="2890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croll: Vertical 11">
            <a:extLst>
              <a:ext uri="{FF2B5EF4-FFF2-40B4-BE49-F238E27FC236}">
                <a16:creationId xmlns:a16="http://schemas.microsoft.com/office/drawing/2014/main" id="{DD17A7FB-CC04-D758-BBC7-30BEA75F82E8}"/>
              </a:ext>
            </a:extLst>
          </p:cNvPr>
          <p:cNvSpPr/>
          <p:nvPr/>
        </p:nvSpPr>
        <p:spPr>
          <a:xfrm>
            <a:off x="5554157" y="3677046"/>
            <a:ext cx="907336" cy="825558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 list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A42DDB-0307-30FC-BB24-C6204AB5052E}"/>
              </a:ext>
            </a:extLst>
          </p:cNvPr>
          <p:cNvSpPr txBox="1"/>
          <p:nvPr/>
        </p:nvSpPr>
        <p:spPr>
          <a:xfrm>
            <a:off x="8018922" y="3234142"/>
            <a:ext cx="1653017" cy="1711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detail</a:t>
            </a:r>
          </a:p>
          <a:p>
            <a:pPr defTabSz="649224">
              <a:spcAft>
                <a:spcPts val="600"/>
              </a:spcAft>
            </a:pPr>
            <a:endParaRPr lang="en-GB" sz="1704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Missional design</a:t>
            </a:r>
          </a:p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Impact- targets</a:t>
            </a:r>
          </a:p>
          <a:p>
            <a:pPr defTabSz="649224">
              <a:spcAft>
                <a:spcPts val="600"/>
              </a:spcAft>
            </a:pPr>
            <a:r>
              <a:rPr lang="en-GB" sz="17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£ Firm budget</a:t>
            </a:r>
            <a:endParaRPr lang="en-GB" sz="2400" dirty="0"/>
          </a:p>
        </p:txBody>
      </p:sp>
      <p:sp>
        <p:nvSpPr>
          <p:cNvPr id="14" name="Scroll: Vertical 13">
            <a:extLst>
              <a:ext uri="{FF2B5EF4-FFF2-40B4-BE49-F238E27FC236}">
                <a16:creationId xmlns:a16="http://schemas.microsoft.com/office/drawing/2014/main" id="{F9B5DF75-52F0-C5D1-B710-8AE914C18ACF}"/>
              </a:ext>
            </a:extLst>
          </p:cNvPr>
          <p:cNvSpPr/>
          <p:nvPr/>
        </p:nvSpPr>
        <p:spPr>
          <a:xfrm>
            <a:off x="9610234" y="2606628"/>
            <a:ext cx="1001436" cy="3018983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49224">
              <a:spcAft>
                <a:spcPts val="600"/>
              </a:spcAft>
            </a:pPr>
            <a:r>
              <a:rPr lang="en-GB" sz="170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SMMI bid</a:t>
            </a: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756955A-D662-FD76-6D58-EF782CD3A037}"/>
              </a:ext>
            </a:extLst>
          </p:cNvPr>
          <p:cNvSpPr/>
          <p:nvPr/>
        </p:nvSpPr>
        <p:spPr>
          <a:xfrm>
            <a:off x="1607126" y="875995"/>
            <a:ext cx="9004543" cy="156833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49224">
              <a:spcAft>
                <a:spcPts val="600"/>
              </a:spcAft>
            </a:pPr>
            <a:r>
              <a:rPr lang="en-GB" sz="2272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Update Draft Vision &amp; Strategy</a:t>
            </a:r>
          </a:p>
          <a:p>
            <a:pPr algn="ctr" defTabSz="649224">
              <a:spcAft>
                <a:spcPts val="600"/>
              </a:spcAft>
            </a:pPr>
            <a:r>
              <a:rPr lang="en-GB" sz="2272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Create supporting SMMI bid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3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29B58-19A3-E877-F2A0-C8D25ED69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Timing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39086C-7000-FD29-DC09-771FE213E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384776"/>
              </p:ext>
            </p:extLst>
          </p:nvPr>
        </p:nvGraphicFramePr>
        <p:xfrm>
          <a:off x="1164278" y="1845426"/>
          <a:ext cx="9860391" cy="4447399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1496927">
                  <a:extLst>
                    <a:ext uri="{9D8B030D-6E8A-4147-A177-3AD203B41FA5}">
                      <a16:colId xmlns:a16="http://schemas.microsoft.com/office/drawing/2014/main" val="2296579485"/>
                    </a:ext>
                  </a:extLst>
                </a:gridCol>
                <a:gridCol w="5255198">
                  <a:extLst>
                    <a:ext uri="{9D8B030D-6E8A-4147-A177-3AD203B41FA5}">
                      <a16:colId xmlns:a16="http://schemas.microsoft.com/office/drawing/2014/main" val="3204754485"/>
                    </a:ext>
                  </a:extLst>
                </a:gridCol>
                <a:gridCol w="3108266">
                  <a:extLst>
                    <a:ext uri="{9D8B030D-6E8A-4147-A177-3AD203B41FA5}">
                      <a16:colId xmlns:a16="http://schemas.microsoft.com/office/drawing/2014/main" val="2397400377"/>
                    </a:ext>
                  </a:extLst>
                </a:gridCol>
              </a:tblGrid>
              <a:tr h="599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When</a:t>
                      </a:r>
                      <a:endParaRPr lang="en-GB" sz="19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</a:t>
                      </a:r>
                      <a:endParaRPr lang="en-GB" sz="19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Governance</a:t>
                      </a:r>
                      <a:endParaRPr lang="en-GB" sz="19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366114"/>
                  </a:ext>
                </a:extLst>
              </a:tr>
              <a:tr h="599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Mar/Apr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Prioritisation &amp; review 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BST &amp; Bishop's Council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767504"/>
                  </a:ext>
                </a:extLst>
              </a:tr>
              <a:tr h="881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Agree vision &amp; strategy. Key points of SMMI bid</a:t>
                      </a:r>
                      <a:endParaRPr lang="en-US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Diocesan Synod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289623"/>
                  </a:ext>
                </a:extLst>
              </a:tr>
              <a:tr h="8839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mid-Aug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Submit SMMI bid for external review</a:t>
                      </a:r>
                      <a:endParaRPr lang="en-US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BST &amp; Bishop's Council/delegation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1480989"/>
                  </a:ext>
                </a:extLst>
              </a:tr>
              <a:tr h="88393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mid-Sep</a:t>
                      </a:r>
                      <a:endParaRPr lang="en-GB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Submit final bid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BST &amp; Bishop's Council/delegation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440589"/>
                  </a:ext>
                </a:extLst>
              </a:tr>
              <a:tr h="599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9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31-Oct</a:t>
                      </a:r>
                      <a:endParaRPr lang="en-GB" sz="19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Decision on SMMI bid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SMMI Board</a:t>
                      </a:r>
                      <a:endParaRPr lang="en-GB" sz="1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2555" marR="196916" marT="131277" marB="13127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870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39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2.14"/>
  <p:tag name="AS_TITLE" val="Aspose.Slides for .NET 4.0"/>
  <p:tag name="AS_VERSION" val="22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15c9f3-89de-41f0-808e-0d6a6779343a" xsi:nil="true"/>
    <lcf76f155ced4ddcb4097134ff3c332f xmlns="2f116d5b-396f-4e4a-83ba-9442a2ac4a7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039752084F974F8A936374EF80F060" ma:contentTypeVersion="15" ma:contentTypeDescription="Create a new document." ma:contentTypeScope="" ma:versionID="0538fb4a9fc37037b4d0d21b70ff5fbc">
  <xsd:schema xmlns:xsd="http://www.w3.org/2001/XMLSchema" xmlns:xs="http://www.w3.org/2001/XMLSchema" xmlns:p="http://schemas.microsoft.com/office/2006/metadata/properties" xmlns:ns2="2f116d5b-396f-4e4a-83ba-9442a2ac4a70" xmlns:ns3="ac15c9f3-89de-41f0-808e-0d6a6779343a" targetNamespace="http://schemas.microsoft.com/office/2006/metadata/properties" ma:root="true" ma:fieldsID="129637fd6a260469fc6e075a718ccc4e" ns2:_="" ns3:_="">
    <xsd:import namespace="2f116d5b-396f-4e4a-83ba-9442a2ac4a70"/>
    <xsd:import namespace="ac15c9f3-89de-41f0-808e-0d6a67793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16d5b-396f-4e4a-83ba-9442a2ac4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06aabbe-596b-4e13-ae27-cd64ca0bc1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5c9f3-89de-41f0-808e-0d6a6779343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de30ac8-28a0-4249-99e7-44f17342ab7e}" ma:internalName="TaxCatchAll" ma:showField="CatchAllData" ma:web="ac15c9f3-89de-41f0-808e-0d6a67793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59DDBB-0FAD-48B4-AE19-54485308EA6A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f116d5b-396f-4e4a-83ba-9442a2ac4a70"/>
    <ds:schemaRef ds:uri="http://purl.org/dc/elements/1.1/"/>
    <ds:schemaRef ds:uri="http://purl.org/dc/terms/"/>
    <ds:schemaRef ds:uri="http://purl.org/dc/dcmitype/"/>
    <ds:schemaRef ds:uri="ac15c9f3-89de-41f0-808e-0d6a6779343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CF9B841-35DB-427D-A303-F7637FBF38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D5B01C-2BD6-44EC-8176-B220AEA3AD49}">
  <ds:schemaRefs>
    <ds:schemaRef ds:uri="2f116d5b-396f-4e4a-83ba-9442a2ac4a70"/>
    <ds:schemaRef ds:uri="ac15c9f3-89de-41f0-808e-0d6a677934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</Words>
  <Application>Microsoft Macintosh PowerPoint</Application>
  <PresentationFormat>Widescreen</PresentationFormat>
  <Paragraphs>93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Roadmap 2024</vt:lpstr>
      <vt:lpstr>Longlist from deaneries – potential projects</vt:lpstr>
      <vt:lpstr>Next steps</vt:lpstr>
      <vt:lpstr>Timing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Vanda Leary</dc:creator>
  <cp:lastModifiedBy>Neil Pugmire</cp:lastModifiedBy>
  <cp:revision>17</cp:revision>
  <cp:lastPrinted>2023-09-18T14:01:36Z</cp:lastPrinted>
  <dcterms:created xsi:type="dcterms:W3CDTF">2023-05-18T13:18:01Z</dcterms:created>
  <dcterms:modified xsi:type="dcterms:W3CDTF">2024-03-20T13:40:37Z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CHUNK-1">
    <vt:lpwstr>010021{"F":2,"I":"27D6-3603-312C-9B52"}</vt:lpwstr>
  </property>
  <property fmtid="{D5CDD505-2E9C-101B-9397-08002B2CF9AE}" pid="3" name="ContentTypeId">
    <vt:lpwstr>0x0101003C039752084F974F8A936374EF80F060</vt:lpwstr>
  </property>
  <property fmtid="{D5CDD505-2E9C-101B-9397-08002B2CF9AE}" pid="4" name="MediaServiceImageTags">
    <vt:lpwstr/>
  </property>
</Properties>
</file>