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9" r:id="rId3"/>
    <p:sldId id="261" r:id="rId4"/>
    <p:sldId id="256" r:id="rId5"/>
    <p:sldId id="258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8"/>
  </p:normalViewPr>
  <p:slideViewPr>
    <p:cSldViewPr snapToGrid="0" snapToObjects="1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AF0F3-55C7-1D4D-B65F-9F4021B11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89B71-9F6A-5D48-AC8B-912B68927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D5FD9-E4BC-B14B-B7EF-74E7D789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3A895-5901-F446-A20E-C72945662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8A5B6-A433-374D-8066-D252C5738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83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97135-5DBE-B249-B805-EB8904249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08833D-3F15-F741-ACA7-DA51F07B5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447C9-5AA9-BD4B-B13E-DDB1982B5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665D7-707D-8747-98DE-B538E5A02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8FE57-D60A-B546-9ADF-07D29EFE6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66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E22C06-E577-764F-A534-CF94B048C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B215A5-5F51-774B-AD2C-3E9E07E01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CA571-4AC0-6F40-843A-ACF4B714C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EF1FC-130B-2242-904C-981D369F5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B2FD7-3B72-7D48-8EA8-62E6A1C9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7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34B11-2D0E-FC4C-A20E-59FC09EC6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4C99F-D311-9647-BE57-0BAA5F15A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939C0-CC3A-8C4D-AA6E-0121985A6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6EFE1-E1DD-A548-8FFB-99B3ABD8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AE494-3A7D-A644-BBB8-1AE532B8A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6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D2BD1-35B0-CC44-8303-CFA866767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9C7CC-B025-DB4E-9E7E-AB925A196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DA28D-7D7B-D74C-9C0B-1E5796579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2F2AD-BC0B-4C44-9B7C-C120730FB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D0E90-E37D-DC47-A6AF-80515CFA3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2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C5CAC-44AE-3C4C-BC14-6AB071C4A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88E15-06BE-4A44-BD3B-51B5F1A5C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4D0B08-032C-014E-9F41-5A9BB3D2C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93FC5-754C-0D42-B6AB-CEEC4ED3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5FAE8-935C-E141-8FDD-BF0D054E5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C78933-ABC9-DE4D-A306-0050D5BF9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24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187F0-FC1E-284E-AE52-A7AA3B4F7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DE68F-8134-7743-9766-8CF670A55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F18418-8EC6-3E45-87F1-FF7C93291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64CA54-1F64-4145-92EA-8FC97D35BF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95967D-8728-FF40-BF0C-6F7E426F52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DEEA28-694A-3F40-8386-DC29E35E4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5ACFDB-C5C8-9E45-9DA2-BCF559E10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3BBBE-117B-D74A-8E91-6BE19885C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0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88697-E946-E546-A9C0-0EA9F2D57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8BD15C-17A1-DC4E-8367-7C57AF40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4683E-C86D-204C-8393-83F0D12A9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FF0048-8C85-314A-A73D-AF0CE9557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5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8808EE-6CFF-3145-A57F-A0FCF824D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2294FA-4C2E-B046-9E78-03531BDAB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CC212-5842-464A-965C-D9E8D5B8B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1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D88FB-EC7F-FD48-A30D-5BB44A77E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F69A3-0120-D54C-B0C5-DA526C06A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AD41E5-ECF1-6841-AFD9-FA7ABEBB1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263F1-F0D7-1840-8A9C-CC8D4355F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C88B1F-707E-0849-A742-4D1D6564C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A0377-FA1E-9F45-8BFD-2BD1C0A6F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1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C3CD5-E234-D345-8BFD-DA0FA2FCB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C61B95-8801-9848-A82A-47997AB5AC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24F9E6-4CD5-E744-96EC-126805B13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57031D-0234-5C4A-8986-609DFD3BC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FF51-AD92-9A41-972C-B9E184C75B97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AB8CF4-9CCE-3246-AB83-09F383CF4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5F058-0DAC-EC43-A4E0-502797A5D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7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960004-A33D-AB4A-A6DD-DFFC35527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331C5-9537-6540-868D-845B28793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F71C2-2F73-3B45-87DD-D85A7D8322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8FF51-AD92-9A41-972C-B9E184C75B97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7B671-3397-A641-9452-AC71007C1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039DC-791F-A744-ABDF-8F7476249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02166-096A-6147-A555-1EA37B3E8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1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mwpHKyif-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EEEE2C-FC87-4D20-8063-7E20B61D6A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5644" y="4907977"/>
            <a:ext cx="1737511" cy="6706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A646E8-1865-462C-9249-7F2C7D070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628" y="257628"/>
            <a:ext cx="6342743" cy="634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185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EEEE2C-FC87-4D20-8063-7E20B61D6A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5644" y="4907977"/>
            <a:ext cx="1737511" cy="6706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D1BA78-6984-463C-9AA8-1CB8E553343E}"/>
              </a:ext>
            </a:extLst>
          </p:cNvPr>
          <p:cNvSpPr txBox="1"/>
          <p:nvPr/>
        </p:nvSpPr>
        <p:spPr>
          <a:xfrm>
            <a:off x="1190171" y="609276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https://www.youtube.com/watch?v=KmwpHKyif-U</a:t>
            </a:r>
            <a:r>
              <a:rPr lang="en-GB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3386D5-5F99-40AE-A769-FF32F9DC2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782" y="395906"/>
            <a:ext cx="83629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98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EEEE2C-FC87-4D20-8063-7E20B61D6A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6775" y="4780977"/>
            <a:ext cx="1737511" cy="6706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9C6B0F-9639-409C-8419-2C6D65325F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499" y="298987"/>
            <a:ext cx="8346701" cy="626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78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F4F439-46B2-48E1-B77E-E4BEBECCC5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236" y="472918"/>
            <a:ext cx="8259135" cy="591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53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1C775A-A6FE-426A-B2F1-51057DA3E8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234" y="237202"/>
            <a:ext cx="5861952" cy="30574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9467AE-710C-4FB5-B239-4D5AEEAF2D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2609" y="219902"/>
            <a:ext cx="4589220" cy="30587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956905-F1B1-4F0C-A66F-C84718647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7751" y="3383267"/>
            <a:ext cx="4444077" cy="33330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5C06CC-AC8F-4F6A-94C6-FA6176B705C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8609" y="3429000"/>
            <a:ext cx="5856577" cy="32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70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E78912-A3E4-4E27-88E5-0F997E3E99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5167" y="0"/>
            <a:ext cx="5344982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7CB199-B1D6-4B2B-A9FF-4678144D89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1130" y="4893462"/>
            <a:ext cx="1737511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46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P PowerPoint template" id="{779CA82B-C041-3247-A36F-CB801CBF42AC}" vid="{3F7F9E61-6BBA-6E47-BC41-731A9E3515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13</Words>
  <Application>Microsoft Office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Hope Key Stage 2 Reflection 2</dc:title>
  <dc:creator>Sue Bowen</dc:creator>
  <cp:lastModifiedBy>Robert Sanders</cp:lastModifiedBy>
  <cp:revision>27</cp:revision>
  <dcterms:created xsi:type="dcterms:W3CDTF">2021-06-03T10:34:36Z</dcterms:created>
  <dcterms:modified xsi:type="dcterms:W3CDTF">2021-09-21T13:06:20Z</dcterms:modified>
</cp:coreProperties>
</file>