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58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A8F0F-8349-4452-B858-705736CF6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0D5B2-96EF-40BF-BBAC-BE889AA9C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A2A11-4495-4E12-B210-FA5A24BE8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0373-D8CE-40B3-9232-2CFC7F0D9BC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4D2BB-3D6D-42EC-8EAF-4F36A560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05762-6616-4F12-BEF7-6D746275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568D-9BF2-4815-AA2C-E4FE04F75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87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874E2-4DE1-4FB6-B184-36AF2FC84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A89871-5D93-4777-9A51-580D3A2C0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6B73E-A41A-4819-A908-E30947C05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0373-D8CE-40B3-9232-2CFC7F0D9BC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DCB78-3E8C-4F3E-8BED-54878A957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A299F-5B6F-4FB9-95F9-5F1D0F84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568D-9BF2-4815-AA2C-E4FE04F75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73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7920A1-9E92-43FD-8002-4954635A0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6FAF6E-54A4-42F8-B8E2-01783918B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10D9B-B318-47BB-8A34-1F1C1C2A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0373-D8CE-40B3-9232-2CFC7F0D9BC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FC67B-440E-4321-B2EB-215C3365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60AF4-1269-4DA8-9B52-4F56365D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568D-9BF2-4815-AA2C-E4FE04F75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1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6B08D-F0D3-4756-A606-FC3925E94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BDE2C-77D0-45B6-93D6-7022654E4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93727-D38F-4723-B39C-4D18779B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0373-D8CE-40B3-9232-2CFC7F0D9BC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9AC4B-8ECD-488A-AF5D-D291430F1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54919-EA3D-4EE9-B261-D221FC754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568D-9BF2-4815-AA2C-E4FE04F75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82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E9645-F985-4E25-BF34-02DF1D168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6D229-D866-44E2-A1AA-ED0E5CBA1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7E532-ADCA-4319-BA16-DB39E668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0373-D8CE-40B3-9232-2CFC7F0D9BC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FC697-4136-4AF3-9C3B-AB919310E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A29C5-2B4F-4652-BAB2-8ADE10CA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568D-9BF2-4815-AA2C-E4FE04F75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21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91262-E122-4BEE-A680-EA5B6DF3D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843D5-40D0-4084-BC60-852236BD7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8015F-7C37-4E75-AED3-2D733BCD0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A771E-24EB-4BCC-AE28-FC823C592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0373-D8CE-40B3-9232-2CFC7F0D9BC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A4032-FB16-4D82-9BE3-E9C9B2997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C6DBD-E5A5-4798-B3C2-6CAF3A186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568D-9BF2-4815-AA2C-E4FE04F75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68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2F4C8-0D9F-48F3-AAF4-4522CE242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D3EDE-3B99-443A-A8AC-A6232748E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FFFDF-A219-468D-9BDD-4A773EF5A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DCDD4F-9FE2-4D0D-A17E-A29D3D732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C8D04-1C25-405F-BA33-AC39CB8966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169FF7-4AF4-44FA-96E2-233E275E8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0373-D8CE-40B3-9232-2CFC7F0D9BC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78864A-F061-49BB-8146-12EBC7FC1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B0E99-50BD-4EF1-B224-811BC6DEC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568D-9BF2-4815-AA2C-E4FE04F75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05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732A8-62A0-4FF3-9F5D-5853B5AC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DDB7CE-C09A-406F-B648-E9FA6E51D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0373-D8CE-40B3-9232-2CFC7F0D9BC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46E02-82D8-42CB-89DA-044FC8EB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0CB0F-3383-41A1-974C-08319B5AB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568D-9BF2-4815-AA2C-E4FE04F75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13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65F787-5431-4C0E-9D7D-FA9C60352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0373-D8CE-40B3-9232-2CFC7F0D9BC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DF0D6-E589-4592-8487-843E8E497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D11F1-60F6-4DC4-AA25-F4FF5B8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568D-9BF2-4815-AA2C-E4FE04F75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52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A31CE-4B6C-4862-BF96-E0E58A75A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310B6-9379-46F2-8110-C05824585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5EC315-1118-40D8-AD0C-ACAAEAD24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33C5E-7B1E-4EA4-A120-4B08BEDF5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0373-D8CE-40B3-9232-2CFC7F0D9BC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C0DF5-E816-47CF-AB60-CE8BB7B3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E6A75-54AB-448A-A93A-6D0F1A71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568D-9BF2-4815-AA2C-E4FE04F75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08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FCFE8-B3BD-4ECF-863F-53B42D5A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575B23-26D8-40B1-B389-F7009D024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0DD4F-B920-4D79-B12F-A16429987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2C338-FD85-42CF-9348-D4FED4F92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0373-D8CE-40B3-9232-2CFC7F0D9BC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8D709-6A6A-440B-865D-8365814A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8EAD3-50E1-4D31-A87A-FA5F48A5F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568D-9BF2-4815-AA2C-E4FE04F75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25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47A56D-B2B0-46C3-9063-AE4DCF1AF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ED17E-1537-413A-9ACB-D6DF35A3D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7A62E-DCA2-4C6D-A932-6543FD35A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70373-D8CE-40B3-9232-2CFC7F0D9BC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25C3B-967B-4060-9683-580EDB1C1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8DD19-3450-481B-B6AD-2BB63AAD6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568D-9BF2-4815-AA2C-E4FE04F75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69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Ope">
            <a:extLst>
              <a:ext uri="{FF2B5EF4-FFF2-40B4-BE49-F238E27FC236}">
                <a16:creationId xmlns:a16="http://schemas.microsoft.com/office/drawing/2014/main" id="{6DFD4B98-E6E2-4134-BD91-140174E35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74" y="1055077"/>
            <a:ext cx="7297719" cy="408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60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C0139C-0718-40E3-A959-4B0979574B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3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5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2400FD78-1D79-406B-94ED-B82C3F5D1E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r="51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See the source image">
            <a:extLst>
              <a:ext uri="{FF2B5EF4-FFF2-40B4-BE49-F238E27FC236}">
                <a16:creationId xmlns:a16="http://schemas.microsoft.com/office/drawing/2014/main" id="{35ADC222-A04F-4694-A248-E208670E62B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244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Ope">
            <a:extLst>
              <a:ext uri="{FF2B5EF4-FFF2-40B4-BE49-F238E27FC236}">
                <a16:creationId xmlns:a16="http://schemas.microsoft.com/office/drawing/2014/main" id="{6DFD4B98-E6E2-4134-BD91-140174E35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05" y="783665"/>
            <a:ext cx="6357596" cy="356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D79BF1-F97C-498C-9939-F0B265509E92}"/>
              </a:ext>
            </a:extLst>
          </p:cNvPr>
          <p:cNvSpPr txBox="1"/>
          <p:nvPr/>
        </p:nvSpPr>
        <p:spPr>
          <a:xfrm>
            <a:off x="2027582" y="4611757"/>
            <a:ext cx="7368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Hope is….</a:t>
            </a:r>
          </a:p>
        </p:txBody>
      </p:sp>
    </p:spTree>
    <p:extLst>
      <p:ext uri="{BB962C8B-B14F-4D97-AF65-F5344CB8AC3E}">
        <p14:creationId xmlns:p14="http://schemas.microsoft.com/office/powerpoint/2010/main" val="342770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Ope">
            <a:extLst>
              <a:ext uri="{FF2B5EF4-FFF2-40B4-BE49-F238E27FC236}">
                <a16:creationId xmlns:a16="http://schemas.microsoft.com/office/drawing/2014/main" id="{6DFD4B98-E6E2-4134-BD91-140174E35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696" y="359596"/>
            <a:ext cx="6357596" cy="356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D79BF1-F97C-498C-9939-F0B265509E92}"/>
              </a:ext>
            </a:extLst>
          </p:cNvPr>
          <p:cNvSpPr txBox="1"/>
          <p:nvPr/>
        </p:nvSpPr>
        <p:spPr>
          <a:xfrm>
            <a:off x="1086678" y="4108175"/>
            <a:ext cx="73682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H</a:t>
            </a:r>
          </a:p>
          <a:p>
            <a:r>
              <a:rPr lang="en-GB" sz="3200" b="1" dirty="0"/>
              <a:t>O</a:t>
            </a:r>
          </a:p>
          <a:p>
            <a:r>
              <a:rPr lang="en-GB" sz="3200" b="1" dirty="0"/>
              <a:t>P</a:t>
            </a:r>
          </a:p>
          <a:p>
            <a:r>
              <a:rPr lang="en-GB" sz="3200" b="1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96253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 the source image">
            <a:extLst>
              <a:ext uri="{FF2B5EF4-FFF2-40B4-BE49-F238E27FC236}">
                <a16:creationId xmlns:a16="http://schemas.microsoft.com/office/drawing/2014/main" id="{35ADC222-A04F-4694-A248-E208670E62B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7160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Kelly</dc:creator>
  <cp:lastModifiedBy>Jane Kelly</cp:lastModifiedBy>
  <cp:revision>7</cp:revision>
  <dcterms:created xsi:type="dcterms:W3CDTF">2021-01-27T18:44:13Z</dcterms:created>
  <dcterms:modified xsi:type="dcterms:W3CDTF">2021-01-28T15:12:22Z</dcterms:modified>
</cp:coreProperties>
</file>