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2577-032C-4C6C-B8F0-CDAE5615C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C33A4-3BC8-4C58-A6FA-444C128BF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E12D2-D27F-4B1C-9DAD-52F04B51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A3BA6-1B1F-4D2F-B53F-7A2EEDEA9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2955-700E-49AA-B964-9942D91D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7750-E285-4819-B2FC-EE1F8DE8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5B79F-8814-492F-9BCD-8EB0D5967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EB43A-1698-43C5-9CFA-E12285A1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618D-E71A-4C29-9CB4-FB929AB3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AA864-4702-488D-B290-CD3EBFE7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4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420BF1-22D3-459F-8E04-AB0F1DF39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07E35-B1B5-452E-B790-04093D92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38CE-615E-4B3C-856E-2D7CDB33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4C336-2A46-44BF-8DDE-E3A051CB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54F32-13D5-4527-B31D-BA6F8D2B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0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8571-4C97-4222-9395-1428FEB7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FFE5F-BA59-4C10-9AB6-28C50098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773D3-1D0C-4C37-BA83-3FEC16C6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914DC-8578-441B-9FC1-1EC40A4A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F0B12-A296-416E-8E72-5D23A097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5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127C-6F3E-4FB4-AEB8-E5EEA508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A79FA-6215-42EB-A04A-9B72D271B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4DA66-5958-4747-B224-17BB530F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D4A67-5916-4632-9B20-8656A09E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0999-92A4-4DD8-947D-B8C0C0B3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09B6-C097-49DF-AFF1-3E52BB27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461F-3CF6-4281-8AD8-4E3941456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02B00-AAB6-466D-A629-18459B653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14C19-D6C7-4E97-B9D9-A65D23C3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58F0B-29DD-44AE-A5CC-640312DC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DC13E-20BF-4BDA-B90A-54526D7E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1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33492-E068-4318-B160-A8517A82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2DED9-E5C0-4F68-936B-1B7E3ABA8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BF215-76E3-4DE5-8369-CBE691A79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7C0ED-6575-41B0-9E96-3E7495461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E7CDF-A4AA-4A06-826C-33F5F4122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2F018-31BA-4B97-8218-4168BA4F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A4199-9A7A-4041-B7B5-69B6B9E8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46F4F-CB9F-4D14-9427-9F8D36FE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DB812-3A94-445D-B23A-919A7F45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D3CDA-EC87-449D-800C-B316A859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32CAF-9615-47D2-9403-D76FC98A2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FDA68-9881-4098-8BD3-CA2A214D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7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CEBBC-2164-4FCA-BB8C-5EF9B9CA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612D2-3777-4B90-BA67-C8B1B5CF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98C6-A7B1-4D21-B4CA-D7CF2977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0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E7E6-F4FA-4F42-BC63-FC778A35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D0E74-7FA4-4054-98C1-F6667AC68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A6E69-8EF8-44D7-A9E6-BDE74DFB9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CD440-792F-480E-A013-FF551973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304D4-9C6E-4E22-A273-DFB348AA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37AF1-2239-473A-9CB0-7FC68D7B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220DE-D32A-4063-AE6D-A580374DA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19A3A-14A1-487E-A7C5-EC2106520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DF378-7A9C-4547-B4F4-5808EE86B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71290-9BD5-4DF3-8C4B-D7E312AC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E0372-AD57-46B5-9C6B-2F569753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37235-D71D-480F-A687-837D4825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BFB82-A62E-434F-ABEA-79F60CD0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E96C7-98DB-4279-B136-33D7DC83C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03A6D-1734-4B04-9E20-033C32ACD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5161-E385-49A8-9B49-0D7533309D71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0682C-146F-45CC-9118-D435952E3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2FC74-48AC-459F-A6E2-A5F7AFDB6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D0E4-331D-45CD-8389-EF9EA963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0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B2BE7C1-E262-4DDE-BDA0-68EF21AB5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18" y="421891"/>
            <a:ext cx="6374569" cy="61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9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bunch, many, different&#10;&#10;Description automatically generated">
            <a:extLst>
              <a:ext uri="{FF2B5EF4-FFF2-40B4-BE49-F238E27FC236}">
                <a16:creationId xmlns:a16="http://schemas.microsoft.com/office/drawing/2014/main" id="{917B893F-33FD-4BDF-9D20-F967115F7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584972"/>
            <a:ext cx="11992695" cy="577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7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B2BE7C1-E262-4DDE-BDA0-68EF21AB53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90" r="43341"/>
          <a:stretch/>
        </p:blipFill>
        <p:spPr>
          <a:xfrm>
            <a:off x="489800" y="462829"/>
            <a:ext cx="6456549" cy="6214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B692C8-51B8-4E82-B397-2906AE57C80D}"/>
              </a:ext>
            </a:extLst>
          </p:cNvPr>
          <p:cNvSpPr txBox="1"/>
          <p:nvPr/>
        </p:nvSpPr>
        <p:spPr>
          <a:xfrm>
            <a:off x="7156174" y="503583"/>
            <a:ext cx="47310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Jesus wrapped a towel round his waist and filled a basin with water. Then he started to wash his friends’ feet. Normally a servant would wash the dust from their feet before they sat down to a meal. Jesus knew how strange it would seem to his friends that he was doing it now.</a:t>
            </a:r>
          </a:p>
          <a:p>
            <a:r>
              <a:rPr lang="en-GB" dirty="0"/>
              <a:t>‘I won’t let you wash </a:t>
            </a:r>
            <a:r>
              <a:rPr lang="en-GB" i="1" dirty="0"/>
              <a:t>my </a:t>
            </a:r>
            <a:r>
              <a:rPr lang="en-GB" dirty="0"/>
              <a:t>feet,’ said Peter, as Jesus prepared to do just that.’</a:t>
            </a:r>
          </a:p>
          <a:p>
            <a:r>
              <a:rPr lang="en-GB" dirty="0"/>
              <a:t>‘Peter if I don’t wash your feet, you cannot be my friend.’</a:t>
            </a:r>
          </a:p>
          <a:p>
            <a:r>
              <a:rPr lang="en-GB" dirty="0"/>
              <a:t>‘Then don’t just wash my feet – wash all of me!’ said Peter.</a:t>
            </a:r>
          </a:p>
          <a:p>
            <a:r>
              <a:rPr lang="en-GB" dirty="0"/>
              <a:t>‘There’s no need,’ Jesus replied, ‘Only your feet are dirty.’</a:t>
            </a:r>
          </a:p>
          <a:p>
            <a:r>
              <a:rPr lang="en-GB" dirty="0"/>
              <a:t>When Jesus had finished, he returned to the table with his disciples.</a:t>
            </a:r>
          </a:p>
          <a:p>
            <a:r>
              <a:rPr lang="en-GB" dirty="0"/>
              <a:t>‘Do you understand what I have just done?’ Jesus asked them. ‘I am your teacher, but I have just done the job of a servant. I want you to treat each other with the same love and respect. Follow my example.’</a:t>
            </a:r>
          </a:p>
          <a:p>
            <a:r>
              <a:rPr lang="en-GB" dirty="0"/>
              <a:t>		      </a:t>
            </a:r>
            <a:r>
              <a:rPr lang="en-GB" i="1" dirty="0"/>
              <a:t>Barnabas Schools’ Bible.</a:t>
            </a:r>
          </a:p>
        </p:txBody>
      </p:sp>
    </p:spTree>
    <p:extLst>
      <p:ext uri="{BB962C8B-B14F-4D97-AF65-F5344CB8AC3E}">
        <p14:creationId xmlns:p14="http://schemas.microsoft.com/office/powerpoint/2010/main" val="419779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668520-486F-4065-AF1A-D464031D5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745066"/>
            <a:ext cx="6604000" cy="555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070DA-51C0-43C7-A56E-7C90188B0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89717"/>
            <a:ext cx="7366000" cy="488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DCD85835-B03E-4CD0-8C12-16E325F3D8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90" r="43341"/>
          <a:stretch/>
        </p:blipFill>
        <p:spPr>
          <a:xfrm>
            <a:off x="2670518" y="326627"/>
            <a:ext cx="6456549" cy="62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9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196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Kelly</dc:creator>
  <cp:lastModifiedBy>Jane Kelly</cp:lastModifiedBy>
  <cp:revision>13</cp:revision>
  <dcterms:created xsi:type="dcterms:W3CDTF">2021-01-28T14:51:08Z</dcterms:created>
  <dcterms:modified xsi:type="dcterms:W3CDTF">2021-01-29T12:20:53Z</dcterms:modified>
</cp:coreProperties>
</file>