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1" r:id="rId3"/>
    <p:sldId id="258" r:id="rId4"/>
    <p:sldId id="260" r:id="rId5"/>
    <p:sldId id="25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6F1D96-34E3-4416-B84E-CD5A20AE17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01D10C8-C6B8-4CD8-99B6-2D49C367C9E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C97181-FCEB-4D62-B3C7-AAFA26ED9E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42702-CA73-4225-B559-82164D96F694}" type="datetimeFigureOut">
              <a:rPr lang="en-GB" smtClean="0"/>
              <a:t>29/01/2021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77B9E5-5133-4823-9864-2F2482F26B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308F33-79DB-4D26-AC5F-A79EE9AF17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40050-0052-4C8D-A680-65FD2D1757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8836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943BBC-5C9B-42A2-94CF-EF75DAEC4B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F4B8CC2-ABFF-4636-9211-4D451D000E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59A148-91BF-4586-AE47-6EF9AFA8D4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42702-CA73-4225-B559-82164D96F694}" type="datetimeFigureOut">
              <a:rPr lang="en-GB" smtClean="0"/>
              <a:t>29/01/2021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268DD6-F0AF-4849-8837-16F630885D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A14067-EE26-4D0E-9FC8-BDCF559ADF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40050-0052-4C8D-A680-65FD2D1757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5709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7791718-B5C0-4787-91A9-3EC5415E8EF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4582BF8-C0F7-494D-AEE2-CF60E6B230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20B975-C6B7-4C71-8E3C-0D9222E199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42702-CA73-4225-B559-82164D96F694}" type="datetimeFigureOut">
              <a:rPr lang="en-GB" smtClean="0"/>
              <a:t>29/01/2021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C2EF0F-2595-46E9-9ACC-D902221368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2ED336-58B2-4F44-A8A7-A98F099D31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40050-0052-4C8D-A680-65FD2D1757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2175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D9EE24-C314-4E2E-A5F7-3A9A4D96D0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48A528-A16B-49B5-BC57-6D373A8B93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6E82BB-AEA7-46DB-BC65-6DEED4E3D3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42702-CA73-4225-B559-82164D96F694}" type="datetimeFigureOut">
              <a:rPr lang="en-GB" smtClean="0"/>
              <a:t>29/01/2021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1EBCDB-F5B7-4550-9950-2CC68CE109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AAC586-5E37-40B8-8733-59349D1BF8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40050-0052-4C8D-A680-65FD2D1757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0270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D10FD9-264E-4476-AB60-ECFB5820A9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1099CE0-CA37-4554-823B-C5253D85F7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BAE966-AA33-4DFE-85AC-899BE43494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42702-CA73-4225-B559-82164D96F694}" type="datetimeFigureOut">
              <a:rPr lang="en-GB" smtClean="0"/>
              <a:t>29/01/2021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57DA9E-3811-414C-8A7E-8697C42F27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FAA400-F143-43B3-949C-D737BEE813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40050-0052-4C8D-A680-65FD2D1757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11210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7D16E6-8C1C-4D02-8135-564A817A7A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D527C8-BBD1-439E-A0C9-543BA36539C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04E2023-EEFE-41AE-AE76-D00917287E9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DD21BAE-DCB5-43BF-A82E-CABE308376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42702-CA73-4225-B559-82164D96F694}" type="datetimeFigureOut">
              <a:rPr lang="en-GB" smtClean="0"/>
              <a:t>29/01/2021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30873E5-199D-4F6B-B10A-FE4D0A5A6A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BB7146A-E6BA-407A-8231-6DE7E2ECAF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40050-0052-4C8D-A680-65FD2D1757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70722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4752B0-7EEA-4AA0-9649-A3875B6C71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6CFEDF-D282-4802-9C8D-30081B79D6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294DBEE-5771-43F9-AE16-7EA2389577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C056BC2-3094-452A-B80D-E715FCE6541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B282F39-45F3-4F26-8E0C-8FEF0E5C368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D310743-F8E4-4BD7-858D-7022B1DEA2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42702-CA73-4225-B559-82164D96F694}" type="datetimeFigureOut">
              <a:rPr lang="en-GB" smtClean="0"/>
              <a:t>29/01/2021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629EC10-1783-4654-8980-40F1B6B69D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2DF9F66-A5F8-40E9-BEAD-EBC57D4198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40050-0052-4C8D-A680-65FD2D1757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3793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79A9C9-7258-474E-B102-B6610FAA55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DCC7BD7-3D38-4736-B886-C9D3AFFA1D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42702-CA73-4225-B559-82164D96F694}" type="datetimeFigureOut">
              <a:rPr lang="en-GB" smtClean="0"/>
              <a:t>29/01/2021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1B0CA0E-30A3-41A0-9D9C-2E97525034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587F25C-0C53-436E-8FEB-1FC32BD5E4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40050-0052-4C8D-A680-65FD2D1757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76152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A576223-AA64-462E-A4EC-2E3446D376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42702-CA73-4225-B559-82164D96F694}" type="datetimeFigureOut">
              <a:rPr lang="en-GB" smtClean="0"/>
              <a:t>29/01/2021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C95F0AF-B439-4789-9CE5-AAD8DF9F98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B0983D7-B0A5-449B-A531-6A1364D375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40050-0052-4C8D-A680-65FD2D1757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73332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2A7438-BFAF-4A00-8879-19DF5D8291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0CE459-0CE6-4AA2-ACBE-FE607E201F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B0200C6-FA3E-4369-8A47-DBE6A2B5AF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E7395B8-59AC-44CA-B034-A759C47435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42702-CA73-4225-B559-82164D96F694}" type="datetimeFigureOut">
              <a:rPr lang="en-GB" smtClean="0"/>
              <a:t>29/01/2021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0DF9C13-A0A2-4393-920D-34C2DA964B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F625003-E858-41C1-BF43-6CF6C482B7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40050-0052-4C8D-A680-65FD2D1757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99118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DA4234-510E-40BA-B5A7-9EE508F243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2F554F0-E85A-4871-8E89-1BDF79282E3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BB9AB58-326B-488A-A5A9-F32C5BB4EE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615E720-9AD5-4816-80E0-DBF37F8A09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42702-CA73-4225-B559-82164D96F694}" type="datetimeFigureOut">
              <a:rPr lang="en-GB" smtClean="0"/>
              <a:t>29/01/2021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DB73697-2C15-4D17-9AA8-8BB1827741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381DAC-8DE9-43F2-941F-70F178A37E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40050-0052-4C8D-A680-65FD2D1757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99715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C06F8EB-52AE-4A41-AE74-0141773381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E6A1FF-F022-4727-AB42-22A6DDD336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629E1D-FE97-4BAF-8C9F-D340A3A4BCF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542702-CA73-4225-B559-82164D96F694}" type="datetimeFigureOut">
              <a:rPr lang="en-GB" smtClean="0"/>
              <a:t>29/01/2021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385A48-593B-4277-BC10-6417FACD1B1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AAC1D7-9CD2-42E7-AC41-B7FFDD82ED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540050-0052-4C8D-A680-65FD2D1757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85663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youtube.com/watch?v=Y3LjottFMHk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7D163A4-B465-475A-97E0-F5359552829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0142" y="351693"/>
            <a:ext cx="4229678" cy="6141092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58A8A112-9CBE-48D4-8021-2964998894D6}"/>
              </a:ext>
            </a:extLst>
          </p:cNvPr>
          <p:cNvSpPr txBox="1"/>
          <p:nvPr/>
        </p:nvSpPr>
        <p:spPr>
          <a:xfrm>
            <a:off x="8299938" y="5064369"/>
            <a:ext cx="32918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/>
              <a:t>‘Je </a:t>
            </a:r>
            <a:r>
              <a:rPr lang="en-GB" sz="2400" b="1" dirty="0" err="1"/>
              <a:t>Cherche</a:t>
            </a:r>
            <a:r>
              <a:rPr lang="en-GB" sz="2400" b="1" dirty="0"/>
              <a:t> ton Visage.’</a:t>
            </a:r>
          </a:p>
          <a:p>
            <a:r>
              <a:rPr lang="en-GB" sz="2400" i="1" dirty="0"/>
              <a:t>(I search for your face.)</a:t>
            </a:r>
          </a:p>
          <a:p>
            <a:r>
              <a:rPr lang="en-GB" sz="2400" dirty="0"/>
              <a:t>Anonymous</a:t>
            </a:r>
          </a:p>
        </p:txBody>
      </p:sp>
    </p:spTree>
    <p:extLst>
      <p:ext uri="{BB962C8B-B14F-4D97-AF65-F5344CB8AC3E}">
        <p14:creationId xmlns:p14="http://schemas.microsoft.com/office/powerpoint/2010/main" val="2804587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7D163A4-B465-475A-97E0-F5359552829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185" y="378198"/>
            <a:ext cx="4229678" cy="6141092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58A8A112-9CBE-48D4-8021-2964998894D6}"/>
              </a:ext>
            </a:extLst>
          </p:cNvPr>
          <p:cNvSpPr txBox="1"/>
          <p:nvPr/>
        </p:nvSpPr>
        <p:spPr>
          <a:xfrm>
            <a:off x="5543484" y="2281412"/>
            <a:ext cx="558834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Do you think we would treat people differently if we believed we could find </a:t>
            </a:r>
          </a:p>
          <a:p>
            <a:r>
              <a:rPr lang="en-GB" sz="2400" dirty="0"/>
              <a:t>God in them? </a:t>
            </a:r>
          </a:p>
          <a:p>
            <a:r>
              <a:rPr lang="en-GB" sz="2400" dirty="0"/>
              <a:t>In what way?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902F60A-D60D-40E0-AFDB-0CAE8E267CC5}"/>
              </a:ext>
            </a:extLst>
          </p:cNvPr>
          <p:cNvSpPr txBox="1"/>
          <p:nvPr/>
        </p:nvSpPr>
        <p:spPr>
          <a:xfrm>
            <a:off x="5552659" y="697252"/>
            <a:ext cx="6546575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400" dirty="0"/>
              <a:t>Do you agree that we can see God </a:t>
            </a:r>
          </a:p>
          <a:p>
            <a:r>
              <a:rPr lang="en-GB" sz="2400" dirty="0"/>
              <a:t>in other people? </a:t>
            </a:r>
          </a:p>
          <a:p>
            <a:r>
              <a:rPr lang="en-GB" sz="2400" dirty="0"/>
              <a:t>What does this mean?</a:t>
            </a:r>
          </a:p>
        </p:txBody>
      </p:sp>
    </p:spTree>
    <p:extLst>
      <p:ext uri="{BB962C8B-B14F-4D97-AF65-F5344CB8AC3E}">
        <p14:creationId xmlns:p14="http://schemas.microsoft.com/office/powerpoint/2010/main" val="48184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hlinkClick r:id="rId2"/>
            <a:extLst>
              <a:ext uri="{FF2B5EF4-FFF2-40B4-BE49-F238E27FC236}">
                <a16:creationId xmlns:a16="http://schemas.microsoft.com/office/drawing/2014/main" id="{86C6CFB1-4D4C-4173-8767-A304B9EDFD3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03025" y="4303643"/>
            <a:ext cx="2120348" cy="2120348"/>
          </a:xfrm>
          <a:prstGeom prst="rect">
            <a:avLst/>
          </a:prstGeom>
        </p:spPr>
      </p:pic>
      <p:pic>
        <p:nvPicPr>
          <p:cNvPr id="5" name="Picture 4" descr="A person singing into a microphone&#10;&#10;Description automatically generated">
            <a:extLst>
              <a:ext uri="{FF2B5EF4-FFF2-40B4-BE49-F238E27FC236}">
                <a16:creationId xmlns:a16="http://schemas.microsoft.com/office/drawing/2014/main" id="{1BA481C6-BFE5-4C99-89EE-911EDF47664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807" y="732398"/>
            <a:ext cx="8238978" cy="463442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BA23251-1B1E-45DC-BAC6-D8F0A2C3283B}"/>
              </a:ext>
            </a:extLst>
          </p:cNvPr>
          <p:cNvSpPr txBox="1"/>
          <p:nvPr/>
        </p:nvSpPr>
        <p:spPr>
          <a:xfrm>
            <a:off x="1046922" y="5698435"/>
            <a:ext cx="78320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‘Give a little love.’ Noah and the Whale.</a:t>
            </a:r>
          </a:p>
        </p:txBody>
      </p:sp>
    </p:spTree>
    <p:extLst>
      <p:ext uri="{BB962C8B-B14F-4D97-AF65-F5344CB8AC3E}">
        <p14:creationId xmlns:p14="http://schemas.microsoft.com/office/powerpoint/2010/main" val="12550482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erson singing into a microphone&#10;&#10;Description automatically generated">
            <a:extLst>
              <a:ext uri="{FF2B5EF4-FFF2-40B4-BE49-F238E27FC236}">
                <a16:creationId xmlns:a16="http://schemas.microsoft.com/office/drawing/2014/main" id="{1BA481C6-BFE5-4C99-89EE-911EDF47664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806" y="732398"/>
            <a:ext cx="5765785" cy="3243254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18411EE2-813A-4439-B65B-0E3E2C009FA6}"/>
              </a:ext>
            </a:extLst>
          </p:cNvPr>
          <p:cNvSpPr txBox="1"/>
          <p:nvPr/>
        </p:nvSpPr>
        <p:spPr>
          <a:xfrm>
            <a:off x="6983896" y="715618"/>
            <a:ext cx="418768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/>
              <a:t>‘If you give a little love, you can get a little love of your own.’</a:t>
            </a:r>
          </a:p>
          <a:p>
            <a:r>
              <a:rPr lang="en-GB" sz="2400" dirty="0"/>
              <a:t>What do you think this means?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818F7BC-237C-449B-8FC6-C70E2BF17A57}"/>
              </a:ext>
            </a:extLst>
          </p:cNvPr>
          <p:cNvSpPr txBox="1"/>
          <p:nvPr/>
        </p:nvSpPr>
        <p:spPr>
          <a:xfrm>
            <a:off x="7036904" y="2544417"/>
            <a:ext cx="369735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What could you do to ‘give a little love’ to people around you? </a:t>
            </a:r>
          </a:p>
        </p:txBody>
      </p:sp>
    </p:spTree>
    <p:extLst>
      <p:ext uri="{BB962C8B-B14F-4D97-AF65-F5344CB8AC3E}">
        <p14:creationId xmlns:p14="http://schemas.microsoft.com/office/powerpoint/2010/main" val="428545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7D163A4-B465-475A-97E0-F5359552829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0142" y="351693"/>
            <a:ext cx="4229678" cy="6141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25239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105</Words>
  <Application>Microsoft Office PowerPoint</Application>
  <PresentationFormat>Widescreen</PresentationFormat>
  <Paragraphs>13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Jane Kelly</dc:creator>
  <cp:lastModifiedBy>Jane Kelly</cp:lastModifiedBy>
  <cp:revision>5</cp:revision>
  <dcterms:created xsi:type="dcterms:W3CDTF">2021-01-29T10:00:04Z</dcterms:created>
  <dcterms:modified xsi:type="dcterms:W3CDTF">2021-01-29T12:03:39Z</dcterms:modified>
</cp:coreProperties>
</file>