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795"/>
    <a:srgbClr val="CC99FF"/>
    <a:srgbClr val="D5B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5AE3-EDE4-4812-B2CA-8836709E27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C81B28-7E61-46B2-ABA3-A8B591C72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8E040C-F1F1-4071-9528-AD1FCCE7E380}"/>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5" name="Footer Placeholder 4">
            <a:extLst>
              <a:ext uri="{FF2B5EF4-FFF2-40B4-BE49-F238E27FC236}">
                <a16:creationId xmlns:a16="http://schemas.microsoft.com/office/drawing/2014/main" id="{D05260F1-6748-41BE-91B9-89AC2EEF0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0BACBA-6ACB-473F-A5FA-5AA69F785CE6}"/>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273860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A213-7FB0-4D52-A082-46619BDBFE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EDC151-8711-42AA-A167-5B46CC027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3CDC78-23C3-446D-843B-E49F39EE7688}"/>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5" name="Footer Placeholder 4">
            <a:extLst>
              <a:ext uri="{FF2B5EF4-FFF2-40B4-BE49-F238E27FC236}">
                <a16:creationId xmlns:a16="http://schemas.microsoft.com/office/drawing/2014/main" id="{4A5A5347-A1A0-40CF-A2CB-078A23A242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3668B2-A308-422D-89C8-7FE06B52DA38}"/>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81494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110762-B935-4437-85E3-54AC6BA6BD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56AB02-011E-4A81-9AA7-EA738B4C78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4D68A-990B-4500-9D48-9C7AEF34D16A}"/>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5" name="Footer Placeholder 4">
            <a:extLst>
              <a:ext uri="{FF2B5EF4-FFF2-40B4-BE49-F238E27FC236}">
                <a16:creationId xmlns:a16="http://schemas.microsoft.com/office/drawing/2014/main" id="{7B4560AF-36D9-4FA0-8447-9162FF630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922B2-FAC6-4764-A146-A0F634B7284A}"/>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366542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8007-CD17-4770-9D73-5308B5671F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BE9AFA-B3FF-4F6B-91E4-8E532A8CE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CD9B8-B0E9-46EB-84B4-8B23B1F32CF3}"/>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5" name="Footer Placeholder 4">
            <a:extLst>
              <a:ext uri="{FF2B5EF4-FFF2-40B4-BE49-F238E27FC236}">
                <a16:creationId xmlns:a16="http://schemas.microsoft.com/office/drawing/2014/main" id="{8096264F-C804-460F-BA86-7C43EC23F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7C800-0077-40EE-B9C9-3FB7E3E6FC74}"/>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18304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A023-FB0D-405C-8C23-07A7AC8C5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F9839D-0F28-40A9-B343-CAE973EC0E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1A5F3-2D69-438B-BF07-63A63F74B6D0}"/>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5" name="Footer Placeholder 4">
            <a:extLst>
              <a:ext uri="{FF2B5EF4-FFF2-40B4-BE49-F238E27FC236}">
                <a16:creationId xmlns:a16="http://schemas.microsoft.com/office/drawing/2014/main" id="{4F544208-D9EC-4B5D-BE2C-1173DCEF0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3E599-9A1A-4ED2-8445-61CC7A4EDFDA}"/>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126239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470E-6040-4A1D-B208-712FAC337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0B80A-7530-4CC2-A631-E82CFE77B4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CD82B6-FBB0-450E-A0FB-DDD94178C1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60D033-1788-4DAE-A139-EA173F822D89}"/>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6" name="Footer Placeholder 5">
            <a:extLst>
              <a:ext uri="{FF2B5EF4-FFF2-40B4-BE49-F238E27FC236}">
                <a16:creationId xmlns:a16="http://schemas.microsoft.com/office/drawing/2014/main" id="{92B69782-E078-4FBC-B060-DB3830819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97C73B-383B-4913-BD22-B6B217BE6F03}"/>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10155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36E9-702F-4F60-80CC-929DAC3E06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2E9621-542A-458B-BBA5-79C3D8323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743C4C-FB64-4109-850A-EC2AEDB41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8CC0BC-D084-4741-98B8-F13950CDE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41361-2227-4423-8CAD-32704F222D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2C766D-CBB3-4F2A-97CD-8D62A79ED264}"/>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8" name="Footer Placeholder 7">
            <a:extLst>
              <a:ext uri="{FF2B5EF4-FFF2-40B4-BE49-F238E27FC236}">
                <a16:creationId xmlns:a16="http://schemas.microsoft.com/office/drawing/2014/main" id="{1732BB11-40BE-417F-B899-BFDE425340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D8F110-9C2D-47C4-990D-21DE8E842097}"/>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115355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E83A-7BC9-4BC7-8B60-56E8C03A4E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C0A130-9BD9-4877-9551-613A49BF40C4}"/>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4" name="Footer Placeholder 3">
            <a:extLst>
              <a:ext uri="{FF2B5EF4-FFF2-40B4-BE49-F238E27FC236}">
                <a16:creationId xmlns:a16="http://schemas.microsoft.com/office/drawing/2014/main" id="{7ED15848-E7F1-4350-BC13-192B554B7D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2A82AF-DB03-486D-A2A7-8C8E5A2D25BD}"/>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390777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66603-3246-47FA-B59F-9A0528FF34D9}"/>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3" name="Footer Placeholder 2">
            <a:extLst>
              <a:ext uri="{FF2B5EF4-FFF2-40B4-BE49-F238E27FC236}">
                <a16:creationId xmlns:a16="http://schemas.microsoft.com/office/drawing/2014/main" id="{05A705B4-53B6-4BD8-B493-D82C9E269F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E3B236-4A78-4F00-8E61-D0E2701A613B}"/>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40149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CD86-A15F-4F3C-B810-D8B91F1DA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B54C7C-A776-4990-9C6B-09478E7A9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610D76-6645-46BE-AFFF-704F44D9E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AAD9A-F754-4549-BFAD-D5B0D3B79C5B}"/>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6" name="Footer Placeholder 5">
            <a:extLst>
              <a:ext uri="{FF2B5EF4-FFF2-40B4-BE49-F238E27FC236}">
                <a16:creationId xmlns:a16="http://schemas.microsoft.com/office/drawing/2014/main" id="{666E4351-4C86-4CAC-910E-BB0F13D2A0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4CBAB-BFC6-4041-90E3-52AEE595EB6A}"/>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4225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AA13D-6C4B-4815-966E-C3CB9336E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2F4DE9-8053-4EB9-8CCB-49022E72B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4D8EB-9E79-4B51-A571-86B127EBE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00C31-2A62-450E-8CF3-1C4281B28086}"/>
              </a:ext>
            </a:extLst>
          </p:cNvPr>
          <p:cNvSpPr>
            <a:spLocks noGrp="1"/>
          </p:cNvSpPr>
          <p:nvPr>
            <p:ph type="dt" sz="half" idx="10"/>
          </p:nvPr>
        </p:nvSpPr>
        <p:spPr/>
        <p:txBody>
          <a:bodyPr/>
          <a:lstStyle/>
          <a:p>
            <a:fld id="{7CAFA03D-FCA5-4163-9947-08ADD4466621}" type="datetimeFigureOut">
              <a:rPr lang="en-GB" smtClean="0"/>
              <a:t>27/01/2021</a:t>
            </a:fld>
            <a:endParaRPr lang="en-GB"/>
          </a:p>
        </p:txBody>
      </p:sp>
      <p:sp>
        <p:nvSpPr>
          <p:cNvPr id="6" name="Footer Placeholder 5">
            <a:extLst>
              <a:ext uri="{FF2B5EF4-FFF2-40B4-BE49-F238E27FC236}">
                <a16:creationId xmlns:a16="http://schemas.microsoft.com/office/drawing/2014/main" id="{53F567A4-9F3A-4359-AD63-FB3A4B7AAB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41928-7504-460C-9855-4FFFBDE9B360}"/>
              </a:ext>
            </a:extLst>
          </p:cNvPr>
          <p:cNvSpPr>
            <a:spLocks noGrp="1"/>
          </p:cNvSpPr>
          <p:nvPr>
            <p:ph type="sldNum" sz="quarter" idx="12"/>
          </p:nvPr>
        </p:nvSpPr>
        <p:spPr/>
        <p:txBody>
          <a:bodyPr/>
          <a:lstStyle/>
          <a:p>
            <a:fld id="{21EFDD09-B3E7-4FCD-B357-E64511EE6D09}" type="slidenum">
              <a:rPr lang="en-GB" smtClean="0"/>
              <a:t>‹#›</a:t>
            </a:fld>
            <a:endParaRPr lang="en-GB"/>
          </a:p>
        </p:txBody>
      </p:sp>
    </p:spTree>
    <p:extLst>
      <p:ext uri="{BB962C8B-B14F-4D97-AF65-F5344CB8AC3E}">
        <p14:creationId xmlns:p14="http://schemas.microsoft.com/office/powerpoint/2010/main" val="123759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795">
            <a:alpha val="87059"/>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D77E0-4CE7-4E13-9FA8-A9D1C659B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5B86F7-6658-4CA4-9851-EAD70D4BE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3C0C5-99A8-4E97-96A2-DF54552C8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FA03D-FCA5-4163-9947-08ADD4466621}" type="datetimeFigureOut">
              <a:rPr lang="en-GB" smtClean="0"/>
              <a:t>27/01/2021</a:t>
            </a:fld>
            <a:endParaRPr lang="en-GB"/>
          </a:p>
        </p:txBody>
      </p:sp>
      <p:sp>
        <p:nvSpPr>
          <p:cNvPr id="5" name="Footer Placeholder 4">
            <a:extLst>
              <a:ext uri="{FF2B5EF4-FFF2-40B4-BE49-F238E27FC236}">
                <a16:creationId xmlns:a16="http://schemas.microsoft.com/office/drawing/2014/main" id="{A6C3F526-4E78-406E-B586-5F86E9E1D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232AFE-15D2-47E4-A1F3-C13B42182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FDD09-B3E7-4FCD-B357-E64511EE6D09}" type="slidenum">
              <a:rPr lang="en-GB" smtClean="0"/>
              <a:t>‹#›</a:t>
            </a:fld>
            <a:endParaRPr lang="en-GB"/>
          </a:p>
        </p:txBody>
      </p:sp>
    </p:spTree>
    <p:extLst>
      <p:ext uri="{BB962C8B-B14F-4D97-AF65-F5344CB8AC3E}">
        <p14:creationId xmlns:p14="http://schemas.microsoft.com/office/powerpoint/2010/main" val="96349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url=https%3A%2F%2Fwww.telegraph.co.uk%2Ffood-and-drink%2Fnews%2Fbritains-best-fish-chip-shops-revealed%2F&amp;psig=AOvVaw03Rc5oMcrVoZOlsIknzlnQ&amp;ust=1611834923660000&amp;source=images&amp;cd=vfe&amp;ved=0CAIQjRxqFwoTCLi-7pCHvO4CFQAAAAAdAAAAABAO"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url=https%3A%2F%2Fwww.trinitystores.com%2Fgicleeprints%2Fgiclee-print-christ-desert-j-lonneman-0&amp;psig=AOvVaw29uabFrgS2FShnkxnK8VgG&amp;ust=1611761101912000&amp;source=images&amp;cd=vfe&amp;ved=0CAIQjRxqFwoTCNDEgI_0ue4CFQAAAAAdAAAAABA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url=https%3A%2F%2Fwww.trinitystores.com%2Fgicleeprints%2Fgiclee-print-christ-desert-j-lonneman-0&amp;psig=AOvVaw29uabFrgS2FShnkxnK8VgG&amp;ust=1611761101912000&amp;source=images&amp;cd=vfe&amp;ved=0CAIQjRxqFwoTCNDEgI_0ue4CFQAAAAAdAAAAABA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0C14451-CC35-41E7-B9F8-55C73B971804}"/>
              </a:ext>
            </a:extLst>
          </p:cNvPr>
          <p:cNvPicPr>
            <a:picLocks noChangeAspect="1"/>
          </p:cNvPicPr>
          <p:nvPr/>
        </p:nvPicPr>
        <p:blipFill rotWithShape="1">
          <a:blip r:embed="rId2">
            <a:extLst>
              <a:ext uri="{28A0092B-C50C-407E-A947-70E740481C1C}">
                <a14:useLocalDpi xmlns:a14="http://schemas.microsoft.com/office/drawing/2010/main" val="0"/>
              </a:ext>
            </a:extLst>
          </a:blip>
          <a:srcRect l="6902" r="4504" b="-2"/>
          <a:stretch/>
        </p:blipFill>
        <p:spPr>
          <a:xfrm>
            <a:off x="20" y="10"/>
            <a:ext cx="4003019" cy="3388883"/>
          </a:xfrm>
          <a:prstGeom prst="rect">
            <a:avLst/>
          </a:prstGeom>
        </p:spPr>
      </p:pic>
      <p:pic>
        <p:nvPicPr>
          <p:cNvPr id="1026" name="Picture 2" descr="Britain's best fish and chip shops revealed">
            <a:hlinkClick r:id="rId3"/>
            <a:extLst>
              <a:ext uri="{FF2B5EF4-FFF2-40B4-BE49-F238E27FC236}">
                <a16:creationId xmlns:a16="http://schemas.microsoft.com/office/drawing/2014/main" id="{876695F5-45DB-44AB-8B28-61FF788BE2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16" r="11460" b="3"/>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A6E2F9-C38E-4078-9E57-018A39C532D9}"/>
              </a:ext>
            </a:extLst>
          </p:cNvPr>
          <p:cNvPicPr>
            <a:picLocks noChangeAspect="1"/>
          </p:cNvPicPr>
          <p:nvPr/>
        </p:nvPicPr>
        <p:blipFill rotWithShape="1">
          <a:blip r:embed="rId5">
            <a:extLst>
              <a:ext uri="{28A0092B-C50C-407E-A947-70E740481C1C}">
                <a14:useLocalDpi xmlns:a14="http://schemas.microsoft.com/office/drawing/2010/main" val="0"/>
              </a:ext>
            </a:extLst>
          </a:blip>
          <a:srcRect l="11502" r="29967"/>
          <a:stretch/>
        </p:blipFill>
        <p:spPr>
          <a:xfrm>
            <a:off x="4094479" y="10"/>
            <a:ext cx="4014047" cy="6857990"/>
          </a:xfrm>
          <a:prstGeom prst="rect">
            <a:avLst/>
          </a:prstGeom>
        </p:spPr>
      </p:pic>
      <p:pic>
        <p:nvPicPr>
          <p:cNvPr id="9" name="Picture 8">
            <a:extLst>
              <a:ext uri="{FF2B5EF4-FFF2-40B4-BE49-F238E27FC236}">
                <a16:creationId xmlns:a16="http://schemas.microsoft.com/office/drawing/2014/main" id="{2D83C686-B6CB-4E32-8D4E-14529AFCD257}"/>
              </a:ext>
            </a:extLst>
          </p:cNvPr>
          <p:cNvPicPr>
            <a:picLocks noChangeAspect="1"/>
          </p:cNvPicPr>
          <p:nvPr/>
        </p:nvPicPr>
        <p:blipFill rotWithShape="1">
          <a:blip r:embed="rId6">
            <a:extLst>
              <a:ext uri="{28A0092B-C50C-407E-A947-70E740481C1C}">
                <a14:useLocalDpi xmlns:a14="http://schemas.microsoft.com/office/drawing/2010/main" val="0"/>
              </a:ext>
            </a:extLst>
          </a:blip>
          <a:srcRect r="29009"/>
          <a:stretch/>
        </p:blipFill>
        <p:spPr>
          <a:xfrm>
            <a:off x="8188960" y="10"/>
            <a:ext cx="4003039" cy="3383270"/>
          </a:xfrm>
          <a:prstGeom prst="rect">
            <a:avLst/>
          </a:prstGeom>
        </p:spPr>
      </p:pic>
      <p:pic>
        <p:nvPicPr>
          <p:cNvPr id="7" name="Picture 6" descr="A picture containing food, pizza, dish, slice&#10;&#10;Description automatically generated">
            <a:extLst>
              <a:ext uri="{FF2B5EF4-FFF2-40B4-BE49-F238E27FC236}">
                <a16:creationId xmlns:a16="http://schemas.microsoft.com/office/drawing/2014/main" id="{40449653-615C-4224-BCAA-BE7DEACFF7A6}"/>
              </a:ext>
            </a:extLst>
          </p:cNvPr>
          <p:cNvPicPr>
            <a:picLocks noChangeAspect="1"/>
          </p:cNvPicPr>
          <p:nvPr/>
        </p:nvPicPr>
        <p:blipFill rotWithShape="1">
          <a:blip r:embed="rId7">
            <a:extLst>
              <a:ext uri="{28A0092B-C50C-407E-A947-70E740481C1C}">
                <a14:useLocalDpi xmlns:a14="http://schemas.microsoft.com/office/drawing/2010/main" val="0"/>
              </a:ext>
            </a:extLst>
          </a:blip>
          <a:srcRect l="4143" r="8687"/>
          <a:stretch/>
        </p:blipFill>
        <p:spPr>
          <a:xfrm>
            <a:off x="8199966" y="3469102"/>
            <a:ext cx="3992034" cy="3388893"/>
          </a:xfrm>
          <a:prstGeom prst="rect">
            <a:avLst/>
          </a:prstGeom>
        </p:spPr>
      </p:pic>
    </p:spTree>
    <p:extLst>
      <p:ext uri="{BB962C8B-B14F-4D97-AF65-F5344CB8AC3E}">
        <p14:creationId xmlns:p14="http://schemas.microsoft.com/office/powerpoint/2010/main" val="296381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clée Print - Christ in the Desert by J. Lonneman | Trinity Stores">
            <a:hlinkClick r:id="rId2" tgtFrame="&quot;_blank&quot;"/>
            <a:extLst>
              <a:ext uri="{FF2B5EF4-FFF2-40B4-BE49-F238E27FC236}">
                <a16:creationId xmlns:a16="http://schemas.microsoft.com/office/drawing/2014/main" id="{07D066B6-D16E-49AE-B53C-9FA1265D8A1B}"/>
              </a:ext>
            </a:extLst>
          </p:cNvPr>
          <p:cNvPicPr/>
          <p:nvPr/>
        </p:nvPicPr>
        <p:blipFill rotWithShape="1">
          <a:blip r:embed="rId3">
            <a:extLst>
              <a:ext uri="{28A0092B-C50C-407E-A947-70E740481C1C}">
                <a14:useLocalDpi xmlns:a14="http://schemas.microsoft.com/office/drawing/2010/main" val="0"/>
              </a:ext>
            </a:extLst>
          </a:blip>
          <a:srcRect l="4781" t="3551" r="5179" b="5482"/>
          <a:stretch/>
        </p:blipFill>
        <p:spPr bwMode="auto">
          <a:xfrm>
            <a:off x="647267" y="418769"/>
            <a:ext cx="4768947" cy="6288259"/>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98C901C-ED56-4134-AE37-6E7F89DE00C2}"/>
              </a:ext>
            </a:extLst>
          </p:cNvPr>
          <p:cNvSpPr txBox="1"/>
          <p:nvPr/>
        </p:nvSpPr>
        <p:spPr>
          <a:xfrm>
            <a:off x="5857461" y="5804452"/>
            <a:ext cx="3233530" cy="830997"/>
          </a:xfrm>
          <a:prstGeom prst="rect">
            <a:avLst/>
          </a:prstGeom>
          <a:noFill/>
        </p:spPr>
        <p:txBody>
          <a:bodyPr wrap="square" rtlCol="0">
            <a:spAutoFit/>
          </a:bodyPr>
          <a:lstStyle/>
          <a:p>
            <a:r>
              <a:rPr lang="en-GB" sz="2400" b="1" dirty="0"/>
              <a:t>‘Christ in the Desert’</a:t>
            </a:r>
          </a:p>
          <a:p>
            <a:r>
              <a:rPr lang="en-GB" sz="2400" dirty="0"/>
              <a:t>Julie Lonneman</a:t>
            </a:r>
          </a:p>
        </p:txBody>
      </p:sp>
      <p:sp>
        <p:nvSpPr>
          <p:cNvPr id="5" name="TextBox 4">
            <a:extLst>
              <a:ext uri="{FF2B5EF4-FFF2-40B4-BE49-F238E27FC236}">
                <a16:creationId xmlns:a16="http://schemas.microsoft.com/office/drawing/2014/main" id="{20B5AD85-7BF5-4E20-8B0A-D1A233FC7E5B}"/>
              </a:ext>
            </a:extLst>
          </p:cNvPr>
          <p:cNvSpPr txBox="1"/>
          <p:nvPr/>
        </p:nvSpPr>
        <p:spPr>
          <a:xfrm>
            <a:off x="5698434" y="463826"/>
            <a:ext cx="6334539" cy="461665"/>
          </a:xfrm>
          <a:prstGeom prst="rect">
            <a:avLst/>
          </a:prstGeom>
          <a:noFill/>
        </p:spPr>
        <p:txBody>
          <a:bodyPr wrap="square" rtlCol="0">
            <a:spAutoFit/>
          </a:bodyPr>
          <a:lstStyle/>
          <a:p>
            <a:r>
              <a:rPr lang="en-GB" sz="2400" dirty="0"/>
              <a:t>What do you think is happening in this picture?</a:t>
            </a:r>
          </a:p>
        </p:txBody>
      </p:sp>
      <p:sp>
        <p:nvSpPr>
          <p:cNvPr id="6" name="TextBox 5">
            <a:extLst>
              <a:ext uri="{FF2B5EF4-FFF2-40B4-BE49-F238E27FC236}">
                <a16:creationId xmlns:a16="http://schemas.microsoft.com/office/drawing/2014/main" id="{4E1F03DF-9600-4F24-8B3B-7F947ABA2DF9}"/>
              </a:ext>
            </a:extLst>
          </p:cNvPr>
          <p:cNvSpPr txBox="1"/>
          <p:nvPr/>
        </p:nvSpPr>
        <p:spPr>
          <a:xfrm>
            <a:off x="5698435" y="1311965"/>
            <a:ext cx="6109252" cy="461665"/>
          </a:xfrm>
          <a:prstGeom prst="rect">
            <a:avLst/>
          </a:prstGeom>
          <a:noFill/>
        </p:spPr>
        <p:txBody>
          <a:bodyPr wrap="square" rtlCol="0">
            <a:spAutoFit/>
          </a:bodyPr>
          <a:lstStyle/>
          <a:p>
            <a:r>
              <a:rPr lang="en-GB" sz="2400" dirty="0"/>
              <a:t>What do you think Jesus is thinking or feeling?</a:t>
            </a:r>
          </a:p>
        </p:txBody>
      </p:sp>
      <p:sp>
        <p:nvSpPr>
          <p:cNvPr id="7" name="TextBox 6">
            <a:extLst>
              <a:ext uri="{FF2B5EF4-FFF2-40B4-BE49-F238E27FC236}">
                <a16:creationId xmlns:a16="http://schemas.microsoft.com/office/drawing/2014/main" id="{B8CE9BCB-2337-4420-83E8-D631D943B316}"/>
              </a:ext>
            </a:extLst>
          </p:cNvPr>
          <p:cNvSpPr txBox="1"/>
          <p:nvPr/>
        </p:nvSpPr>
        <p:spPr>
          <a:xfrm>
            <a:off x="5685183" y="2186609"/>
            <a:ext cx="5830956" cy="461665"/>
          </a:xfrm>
          <a:prstGeom prst="rect">
            <a:avLst/>
          </a:prstGeom>
          <a:noFill/>
        </p:spPr>
        <p:txBody>
          <a:bodyPr wrap="square" rtlCol="0">
            <a:spAutoFit/>
          </a:bodyPr>
          <a:lstStyle/>
          <a:p>
            <a:r>
              <a:rPr lang="en-GB" sz="2400" dirty="0"/>
              <a:t>What would be a good title for the painting?</a:t>
            </a:r>
          </a:p>
        </p:txBody>
      </p:sp>
      <p:sp>
        <p:nvSpPr>
          <p:cNvPr id="8" name="TextBox 7">
            <a:extLst>
              <a:ext uri="{FF2B5EF4-FFF2-40B4-BE49-F238E27FC236}">
                <a16:creationId xmlns:a16="http://schemas.microsoft.com/office/drawing/2014/main" id="{1034A73E-4642-4DE3-A736-54BDD40C3A73}"/>
              </a:ext>
            </a:extLst>
          </p:cNvPr>
          <p:cNvSpPr txBox="1"/>
          <p:nvPr/>
        </p:nvSpPr>
        <p:spPr>
          <a:xfrm>
            <a:off x="5685183" y="3008243"/>
            <a:ext cx="5671931" cy="830997"/>
          </a:xfrm>
          <a:prstGeom prst="rect">
            <a:avLst/>
          </a:prstGeom>
          <a:noFill/>
        </p:spPr>
        <p:txBody>
          <a:bodyPr wrap="square" rtlCol="0">
            <a:spAutoFit/>
          </a:bodyPr>
          <a:lstStyle/>
          <a:p>
            <a:r>
              <a:rPr lang="en-GB" sz="2400" dirty="0"/>
              <a:t>What do you think the artist is trying to say about Jesus in the wilderness?</a:t>
            </a:r>
          </a:p>
        </p:txBody>
      </p:sp>
    </p:spTree>
    <p:extLst>
      <p:ext uri="{BB962C8B-B14F-4D97-AF65-F5344CB8AC3E}">
        <p14:creationId xmlns:p14="http://schemas.microsoft.com/office/powerpoint/2010/main" val="579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clée Print - Christ in the Desert by J. Lonneman | Trinity Stores">
            <a:hlinkClick r:id="rId2" tgtFrame="&quot;_blank&quot;"/>
            <a:extLst>
              <a:ext uri="{FF2B5EF4-FFF2-40B4-BE49-F238E27FC236}">
                <a16:creationId xmlns:a16="http://schemas.microsoft.com/office/drawing/2014/main" id="{07D066B6-D16E-49AE-B53C-9FA1265D8A1B}"/>
              </a:ext>
            </a:extLst>
          </p:cNvPr>
          <p:cNvPicPr/>
          <p:nvPr/>
        </p:nvPicPr>
        <p:blipFill rotWithShape="1">
          <a:blip r:embed="rId3">
            <a:extLst>
              <a:ext uri="{28A0092B-C50C-407E-A947-70E740481C1C}">
                <a14:useLocalDpi xmlns:a14="http://schemas.microsoft.com/office/drawing/2010/main" val="0"/>
              </a:ext>
            </a:extLst>
          </a:blip>
          <a:srcRect l="4781" t="3551" r="5179" b="5482"/>
          <a:stretch/>
        </p:blipFill>
        <p:spPr bwMode="auto">
          <a:xfrm>
            <a:off x="594260" y="909099"/>
            <a:ext cx="2970576" cy="4431527"/>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98C901C-ED56-4134-AE37-6E7F89DE00C2}"/>
              </a:ext>
            </a:extLst>
          </p:cNvPr>
          <p:cNvSpPr txBox="1"/>
          <p:nvPr/>
        </p:nvSpPr>
        <p:spPr>
          <a:xfrm>
            <a:off x="4002156" y="795130"/>
            <a:ext cx="6665844" cy="3785652"/>
          </a:xfrm>
          <a:prstGeom prst="rect">
            <a:avLst/>
          </a:prstGeom>
          <a:noFill/>
        </p:spPr>
        <p:txBody>
          <a:bodyPr wrap="square" rtlCol="0">
            <a:spAutoFit/>
          </a:bodyPr>
          <a:lstStyle/>
          <a:p>
            <a:r>
              <a:rPr lang="en-GB" sz="2400" dirty="0"/>
              <a:t>After his baptism, Jesus was led by God’s Spirit into the desert. He went without food for forty days and at the end of this time Jesus was weak and very hungry. </a:t>
            </a:r>
          </a:p>
          <a:p>
            <a:r>
              <a:rPr lang="en-GB" sz="2400" dirty="0"/>
              <a:t>God’s enemy, the devil, tried to test Jesus.</a:t>
            </a:r>
          </a:p>
          <a:p>
            <a:r>
              <a:rPr lang="en-GB" sz="2400" dirty="0"/>
              <a:t>‘You need food,’ he said.  ‘If you are God’s Son, you can make this stone turn into bread.’</a:t>
            </a:r>
          </a:p>
          <a:p>
            <a:r>
              <a:rPr lang="en-GB" sz="2400" b="1" dirty="0"/>
              <a:t>‘Life is more than just food,’ </a:t>
            </a:r>
            <a:r>
              <a:rPr lang="en-GB" sz="2400" dirty="0"/>
              <a:t>replied Jesus, quoting God’s law. </a:t>
            </a:r>
          </a:p>
          <a:p>
            <a:r>
              <a:rPr lang="en-GB" sz="2400" dirty="0"/>
              <a:t>			</a:t>
            </a:r>
            <a:r>
              <a:rPr lang="en-GB" sz="2400" i="1" dirty="0"/>
              <a:t>The Barnabas Schools’ Bible</a:t>
            </a:r>
          </a:p>
        </p:txBody>
      </p:sp>
    </p:spTree>
    <p:extLst>
      <p:ext uri="{BB962C8B-B14F-4D97-AF65-F5344CB8AC3E}">
        <p14:creationId xmlns:p14="http://schemas.microsoft.com/office/powerpoint/2010/main" val="36249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application, chat or text message&#10;&#10;Description automatically generated">
            <a:extLst>
              <a:ext uri="{FF2B5EF4-FFF2-40B4-BE49-F238E27FC236}">
                <a16:creationId xmlns:a16="http://schemas.microsoft.com/office/drawing/2014/main" id="{6E0CD47C-31C9-4D64-9DC9-A3A2B796F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978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stone&#10;&#10;Description automatically generated">
            <a:extLst>
              <a:ext uri="{FF2B5EF4-FFF2-40B4-BE49-F238E27FC236}">
                <a16:creationId xmlns:a16="http://schemas.microsoft.com/office/drawing/2014/main" id="{4229197F-AC2E-4F49-956F-FFA321EAB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28650"/>
            <a:ext cx="9144000" cy="5600700"/>
          </a:xfrm>
          <a:prstGeom prst="rect">
            <a:avLst/>
          </a:prstGeom>
        </p:spPr>
      </p:pic>
    </p:spTree>
    <p:extLst>
      <p:ext uri="{BB962C8B-B14F-4D97-AF65-F5344CB8AC3E}">
        <p14:creationId xmlns:p14="http://schemas.microsoft.com/office/powerpoint/2010/main" val="438726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147</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Kelly</dc:creator>
  <cp:lastModifiedBy>Jane Kelly</cp:lastModifiedBy>
  <cp:revision>8</cp:revision>
  <dcterms:created xsi:type="dcterms:W3CDTF">2021-01-27T12:01:53Z</dcterms:created>
  <dcterms:modified xsi:type="dcterms:W3CDTF">2021-01-27T14:50:45Z</dcterms:modified>
</cp:coreProperties>
</file>