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98" r:id="rId5"/>
    <p:sldId id="300" r:id="rId6"/>
    <p:sldId id="305" r:id="rId7"/>
    <p:sldId id="306" r:id="rId8"/>
    <p:sldId id="303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A2E"/>
    <a:srgbClr val="F8AA6A"/>
    <a:srgbClr val="28D3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E0570D-5E27-4E4D-BF41-F78DD514743F}" v="67" dt="2026-02-25T14:57:20.1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77"/>
    <p:restoredTop sz="94526"/>
  </p:normalViewPr>
  <p:slideViewPr>
    <p:cSldViewPr snapToGrid="0" snapToObjects="1">
      <p:cViewPr varScale="1">
        <p:scale>
          <a:sx n="109" d="100"/>
          <a:sy n="109" d="100"/>
        </p:scale>
        <p:origin x="47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98BA-971F-0443-A359-A17BC3FDAB33}" type="datetimeFigureOut">
              <a:rPr lang="en-US" smtClean="0"/>
              <a:t>3/12/26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B12E9-DE0B-2641-8B69-89CA5A11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13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AF0F3-55C7-1D4D-B65F-9F4021B11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A89B71-9F6A-5D48-AC8B-912B68927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D5FD9-E4BC-B14B-B7EF-74E7D789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3A895-5901-F446-A20E-C7294566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8A5B6-A433-374D-8066-D252C5738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8342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97135-5DBE-B249-B805-EB8904249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8833D-3F15-F741-ACA7-DA51F07B5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447C9-5AA9-BD4B-B13E-DDB1982B5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665D7-707D-8747-98DE-B538E5A02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8FE57-D60A-B546-9ADF-07D29EFE6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668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E22C06-E577-764F-A534-CF94B048C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215A5-5F51-774B-AD2C-3E9E07E01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CA571-4AC0-6F40-843A-ACF4B714C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EF1FC-130B-2242-904C-981D369F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B2FD7-3B72-7D48-8EA8-62E6A1C9C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7957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34B11-2D0E-FC4C-A20E-59FC09EC6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4C99F-D311-9647-BE57-0BAA5F15A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939C0-CC3A-8C4D-AA6E-0121985A6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6EFE1-E1DD-A548-8FFB-99B3ABD8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AE494-3A7D-A644-BBB8-1AE532B8A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6217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D2BD1-35B0-CC44-8303-CFA866767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59C7CC-B025-DB4E-9E7E-AB925A196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DA28D-7D7B-D74C-9C0B-1E5796579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2F2AD-BC0B-4C44-9B7C-C120730FB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D0E90-E37D-DC47-A6AF-80515CFA3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2362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C5CAC-44AE-3C4C-BC14-6AB071C4A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88E15-06BE-4A44-BD3B-51B5F1A5CD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4D0B08-032C-014E-9F41-5A9BB3D2C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193FC5-754C-0D42-B6AB-CEEC4ED30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5FAE8-935C-E141-8FDD-BF0D054E5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C78933-ABC9-DE4D-A306-0050D5BF9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2481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187F0-FC1E-284E-AE52-A7AA3B4F7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DE68F-8134-7743-9766-8CF670A55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F18418-8EC6-3E45-87F1-FF7C93291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64CA54-1F64-4145-92EA-8FC97D35BF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95967D-8728-FF40-BF0C-6F7E426F5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DEEA28-694A-3F40-8386-DC29E35E4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ACFDB-C5C8-9E45-9DA2-BCF559E10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B3BBBE-117B-D74A-8E91-6BE19885C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078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88697-E946-E546-A9C0-0EA9F2D57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8BD15C-17A1-DC4E-8367-7C57AF401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E4683E-C86D-204C-8393-83F0D12A9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FF0048-8C85-314A-A73D-AF0CE955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5253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8808EE-6CFF-3145-A57F-A0FCF824D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2294FA-4C2E-B046-9E78-03531BDAB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CC212-5842-464A-965C-D9E8D5B8B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1958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88FB-EC7F-FD48-A30D-5BB44A77E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F69A3-0120-D54C-B0C5-DA526C06A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D41E5-ECF1-6841-AFD9-FA7ABEBB1A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3263F1-F0D7-1840-8A9C-CC8D4355F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88B1F-707E-0849-A742-4D1D6564C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A0377-FA1E-9F45-8BFD-2BD1C0A6F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1228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C3CD5-E234-D345-8BFD-DA0FA2FCB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C61B95-8801-9848-A82A-47997AB5AC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24F9E6-4CD5-E744-96EC-126805B13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7031D-0234-5C4A-8986-609DFD3BC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AB8CF4-9CCE-3246-AB83-09F383CF4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5F058-0DAC-EC43-A4E0-502797A5D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747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960004-A33D-AB4A-A6DD-DFFC35527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331C5-9537-6540-868D-845B28793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F71C2-2F73-3B45-87DD-D85A7D832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8FF51-AD92-9A41-972C-B9E184C75B97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7B671-3397-A641-9452-AC71007C10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039DC-791F-A744-ABDF-8F7476249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02166-096A-6147-A555-1EA37B3E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08F56-1E2B-49EA-F3C7-2C14B7797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6492"/>
            <a:ext cx="9144000" cy="2387600"/>
          </a:xfrm>
        </p:spPr>
        <p:txBody>
          <a:bodyPr>
            <a:normAutofit/>
          </a:bodyPr>
          <a:lstStyle/>
          <a:p>
            <a:r>
              <a:rPr lang="en-GB" sz="4800" b="1" dirty="0"/>
              <a:t>Reimagining Lay Ministry in the Diocese of Portsmouth</a:t>
            </a:r>
          </a:p>
        </p:txBody>
      </p:sp>
    </p:spTree>
    <p:extLst>
      <p:ext uri="{BB962C8B-B14F-4D97-AF65-F5344CB8AC3E}">
        <p14:creationId xmlns:p14="http://schemas.microsoft.com/office/powerpoint/2010/main" val="333893837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Rounded 1">
            <a:extLst>
              <a:ext uri="{FF2B5EF4-FFF2-40B4-BE49-F238E27FC236}">
                <a16:creationId xmlns:a16="http://schemas.microsoft.com/office/drawing/2014/main" id="{0BE9AE94-F1B5-E9B3-425D-45B20EAF044F}"/>
              </a:ext>
            </a:extLst>
          </p:cNvPr>
          <p:cNvSpPr/>
          <p:nvPr/>
        </p:nvSpPr>
        <p:spPr>
          <a:xfrm>
            <a:off x="1602658" y="1789471"/>
            <a:ext cx="2841523" cy="2566219"/>
          </a:xfrm>
          <a:prstGeom prst="round2DiagRect">
            <a:avLst>
              <a:gd name="adj1" fmla="val 16667"/>
              <a:gd name="adj2" fmla="val 39153"/>
            </a:avLst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: Diagonal Corners Rounded 2">
            <a:extLst>
              <a:ext uri="{FF2B5EF4-FFF2-40B4-BE49-F238E27FC236}">
                <a16:creationId xmlns:a16="http://schemas.microsoft.com/office/drawing/2014/main" id="{E95F4312-7279-E748-72D6-65A56EAA5E8E}"/>
              </a:ext>
            </a:extLst>
          </p:cNvPr>
          <p:cNvSpPr/>
          <p:nvPr/>
        </p:nvSpPr>
        <p:spPr>
          <a:xfrm>
            <a:off x="4871883" y="1789471"/>
            <a:ext cx="2841523" cy="2566219"/>
          </a:xfrm>
          <a:prstGeom prst="round2DiagRect">
            <a:avLst>
              <a:gd name="adj1" fmla="val 16667"/>
              <a:gd name="adj2" fmla="val 39153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Arial"/>
            </a:endParaRPr>
          </a:p>
        </p:txBody>
      </p:sp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A4E3CC31-EB07-7F00-ECC1-EAAB1703ECBB}"/>
              </a:ext>
            </a:extLst>
          </p:cNvPr>
          <p:cNvSpPr/>
          <p:nvPr/>
        </p:nvSpPr>
        <p:spPr>
          <a:xfrm>
            <a:off x="8141109" y="1789470"/>
            <a:ext cx="2841523" cy="2566219"/>
          </a:xfrm>
          <a:prstGeom prst="round2DiagRect">
            <a:avLst>
              <a:gd name="adj1" fmla="val 16667"/>
              <a:gd name="adj2" fmla="val 3915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2ECB02-BD88-3D0E-2423-29EAE605BC70}"/>
              </a:ext>
            </a:extLst>
          </p:cNvPr>
          <p:cNvSpPr txBox="1"/>
          <p:nvPr/>
        </p:nvSpPr>
        <p:spPr>
          <a:xfrm>
            <a:off x="1877961" y="2041527"/>
            <a:ext cx="22122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Locally Recognised Lay Ministry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4174FA-FE5C-CEBB-0DF6-2C736ED8232D}"/>
              </a:ext>
            </a:extLst>
          </p:cNvPr>
          <p:cNvSpPr txBox="1"/>
          <p:nvPr/>
        </p:nvSpPr>
        <p:spPr>
          <a:xfrm>
            <a:off x="4719483" y="1971537"/>
            <a:ext cx="31463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endParaRPr lang="en-GB" sz="3200" b="1" dirty="0">
              <a:solidFill>
                <a:prstClr val="white"/>
              </a:solidFill>
            </a:endParaRPr>
          </a:p>
          <a:p>
            <a:pPr lvl="0" algn="ctr">
              <a:defRPr/>
            </a:pPr>
            <a:r>
              <a:rPr lang="en-GB" sz="3200" b="1" dirty="0">
                <a:solidFill>
                  <a:prstClr val="white"/>
                </a:solidFill>
              </a:rPr>
              <a:t>Authorised</a:t>
            </a:r>
          </a:p>
          <a:p>
            <a:pPr lvl="0" algn="ctr">
              <a:defRPr/>
            </a:pPr>
            <a:r>
              <a:rPr lang="en-GB" sz="3200" b="1" dirty="0">
                <a:solidFill>
                  <a:prstClr val="white"/>
                </a:solidFill>
              </a:rPr>
              <a:t>Lay Ministry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E18279-4CB6-A44D-E914-3D48382D4415}"/>
              </a:ext>
            </a:extLst>
          </p:cNvPr>
          <p:cNvSpPr txBox="1"/>
          <p:nvPr/>
        </p:nvSpPr>
        <p:spPr>
          <a:xfrm>
            <a:off x="7713406" y="2463979"/>
            <a:ext cx="3667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sz="3200" b="1" dirty="0">
                <a:solidFill>
                  <a:prstClr val="white"/>
                </a:solidFill>
              </a:rPr>
              <a:t>Licensed Lay Ministry</a:t>
            </a:r>
          </a:p>
        </p:txBody>
      </p:sp>
    </p:spTree>
    <p:extLst>
      <p:ext uri="{BB962C8B-B14F-4D97-AF65-F5344CB8AC3E}">
        <p14:creationId xmlns:p14="http://schemas.microsoft.com/office/powerpoint/2010/main" val="343000061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hart with text on it&#10;&#10;AI-generated content may be incorrect.">
            <a:extLst>
              <a:ext uri="{FF2B5EF4-FFF2-40B4-BE49-F238E27FC236}">
                <a16:creationId xmlns:a16="http://schemas.microsoft.com/office/drawing/2014/main" id="{861D0152-578C-9073-9786-259F2FFF44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1787"/>
          <a:stretch>
            <a:fillRect/>
          </a:stretch>
        </p:blipFill>
        <p:spPr>
          <a:xfrm>
            <a:off x="1095140" y="0"/>
            <a:ext cx="9946486" cy="574971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D4529B-DDA5-A86F-DEBD-A188FEF6EDA6}"/>
              </a:ext>
            </a:extLst>
          </p:cNvPr>
          <p:cNvSpPr txBox="1"/>
          <p:nvPr/>
        </p:nvSpPr>
        <p:spPr>
          <a:xfrm>
            <a:off x="3283973" y="303555"/>
            <a:ext cx="542740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Authorised Lay Ministry – Introduction to Theology</a:t>
            </a:r>
          </a:p>
        </p:txBody>
      </p:sp>
    </p:spTree>
    <p:extLst>
      <p:ext uri="{BB962C8B-B14F-4D97-AF65-F5344CB8AC3E}">
        <p14:creationId xmlns:p14="http://schemas.microsoft.com/office/powerpoint/2010/main" val="133596165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hart with text and images&#10;&#10;AI-generated content may be incorrect.">
            <a:extLst>
              <a:ext uri="{FF2B5EF4-FFF2-40B4-BE49-F238E27FC236}">
                <a16:creationId xmlns:a16="http://schemas.microsoft.com/office/drawing/2014/main" id="{EE72B11E-DE07-874F-2237-843E83BC27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98968" y="199558"/>
            <a:ext cx="9629935" cy="575391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36B4C0-F992-6F63-C23C-DAFE75C44A6B}"/>
              </a:ext>
            </a:extLst>
          </p:cNvPr>
          <p:cNvSpPr txBox="1"/>
          <p:nvPr/>
        </p:nvSpPr>
        <p:spPr>
          <a:xfrm>
            <a:off x="2910347" y="434766"/>
            <a:ext cx="542740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Authorised Lay Ministry – Authorised Lay Preacher</a:t>
            </a:r>
          </a:p>
        </p:txBody>
      </p:sp>
    </p:spTree>
    <p:extLst>
      <p:ext uri="{BB962C8B-B14F-4D97-AF65-F5344CB8AC3E}">
        <p14:creationId xmlns:p14="http://schemas.microsoft.com/office/powerpoint/2010/main" val="196747030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102371-E867-C441-9D61-E6AE2A38F3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169" y="525528"/>
            <a:ext cx="4419983" cy="58069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78D9B6-B966-98BD-2EA7-A528440F6746}"/>
              </a:ext>
            </a:extLst>
          </p:cNvPr>
          <p:cNvSpPr txBox="1"/>
          <p:nvPr/>
        </p:nvSpPr>
        <p:spPr>
          <a:xfrm>
            <a:off x="6340317" y="1428793"/>
            <a:ext cx="4736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Shaping of content – including recommendations/requests for training needs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0C1349-BFB6-D9C8-D29D-D220741C734D}"/>
              </a:ext>
            </a:extLst>
          </p:cNvPr>
          <p:cNvSpPr txBox="1"/>
          <p:nvPr/>
        </p:nvSpPr>
        <p:spPr>
          <a:xfrm>
            <a:off x="6340317" y="3115547"/>
            <a:ext cx="4858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Teachers, Tutors, Facilitators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7CE3C5-F4DE-940A-777D-51E31F33D640}"/>
              </a:ext>
            </a:extLst>
          </p:cNvPr>
          <p:cNvSpPr txBox="1"/>
          <p:nvPr/>
        </p:nvSpPr>
        <p:spPr>
          <a:xfrm>
            <a:off x="6340317" y="4063637"/>
            <a:ext cx="3824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856956744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763.0"/>
  <p:tag name="AS_RELEASE_DATE" val="2022.02.14"/>
  <p:tag name="AS_TITLE" val="Aspose.Slides for .NET 4.0"/>
  <p:tag name="AS_VERSION" val="22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I training" id="{46355695-7E80-2E48-BBCA-EEB1C9251FA1}" vid="{9826A244-0898-AE4E-A991-7FA1A48F6E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039752084F974F8A936374EF80F060" ma:contentTypeVersion="14" ma:contentTypeDescription="Create a new document." ma:contentTypeScope="" ma:versionID="94edf24b4fb9af1dff5b82c0be0079d4">
  <xsd:schema xmlns:xsd="http://www.w3.org/2001/XMLSchema" xmlns:xs="http://www.w3.org/2001/XMLSchema" xmlns:p="http://schemas.microsoft.com/office/2006/metadata/properties" xmlns:ns2="2f116d5b-396f-4e4a-83ba-9442a2ac4a70" xmlns:ns3="ac15c9f3-89de-41f0-808e-0d6a6779343a" targetNamespace="http://schemas.microsoft.com/office/2006/metadata/properties" ma:root="true" ma:fieldsID="c5e09c2dea7a6c2a518c7804cf0b29ee" ns2:_="" ns3:_="">
    <xsd:import namespace="2f116d5b-396f-4e4a-83ba-9442a2ac4a70"/>
    <xsd:import namespace="ac15c9f3-89de-41f0-808e-0d6a677934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116d5b-396f-4e4a-83ba-9442a2ac4a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06aabbe-596b-4e13-ae27-cd64ca0bc1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15c9f3-89de-41f0-808e-0d6a6779343a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0a020f7-4be5-458d-94cd-b8d0963b7e66}" ma:internalName="TaxCatchAll" ma:showField="CatchAllData" ma:web="ac15c9f3-89de-41f0-808e-0d6a677934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15c9f3-89de-41f0-808e-0d6a6779343a" xsi:nil="true"/>
    <lcf76f155ced4ddcb4097134ff3c332f xmlns="2f116d5b-396f-4e4a-83ba-9442a2ac4a7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B1D8E1-4DF2-4CAD-BC86-053C7BDE69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116d5b-396f-4e4a-83ba-9442a2ac4a70"/>
    <ds:schemaRef ds:uri="ac15c9f3-89de-41f0-808e-0d6a677934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6CAFF7-AC9B-4071-83FB-D742AB5C9F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429A87-84C4-4A91-A738-71192CA649A4}">
  <ds:schemaRefs>
    <ds:schemaRef ds:uri="http://schemas.microsoft.com/office/infopath/2007/PartnerControls"/>
    <ds:schemaRef ds:uri="http://purl.org/dc/terms/"/>
    <ds:schemaRef ds:uri="http://purl.org/dc/elements/1.1/"/>
    <ds:schemaRef ds:uri="http://www.w3.org/XML/1998/namespace"/>
    <ds:schemaRef ds:uri="ac15c9f3-89de-41f0-808e-0d6a6779343a"/>
    <ds:schemaRef ds:uri="http://schemas.microsoft.com/office/2006/metadata/properties"/>
    <ds:schemaRef ds:uri="http://schemas.microsoft.com/office/2006/documentManagement/types"/>
    <ds:schemaRef ds:uri="http://purl.org/dc/dcmitype/"/>
    <ds:schemaRef ds:uri="2f116d5b-396f-4e4a-83ba-9442a2ac4a70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DoP PP template, May24</Template>
  <TotalTime>0</TotalTime>
  <Words>51</Words>
  <Application>Microsoft Macintosh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Reimagining Lay Ministry in the Diocese of Portsmouth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Matthew;Grove</dc:creator>
  <cp:lastModifiedBy>Neil Pugmire</cp:lastModifiedBy>
  <cp:revision>10</cp:revision>
  <dcterms:created xsi:type="dcterms:W3CDTF">2025-05-07T12:30:10Z</dcterms:created>
  <dcterms:modified xsi:type="dcterms:W3CDTF">2026-03-12T14:13:08Z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NKTEK-CHUNK-1">
    <vt:lpwstr>010021{"F":2,"I":"8281-6279-C267-5876"}</vt:lpwstr>
  </property>
  <property fmtid="{D5CDD505-2E9C-101B-9397-08002B2CF9AE}" pid="3" name="ContentTypeId">
    <vt:lpwstr>0x0101003C039752084F974F8A936374EF80F060</vt:lpwstr>
  </property>
  <property fmtid="{D5CDD505-2E9C-101B-9397-08002B2CF9AE}" pid="4" name="Order">
    <vt:r8>140200</vt:r8>
  </property>
  <property fmtid="{D5CDD505-2E9C-101B-9397-08002B2CF9AE}" pid="5" name="MediaServiceImageTags">
    <vt:lpwstr/>
  </property>
</Properties>
</file>