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4" r:id="rId3"/>
    <p:sldId id="270" r:id="rId4"/>
    <p:sldId id="269" r:id="rId5"/>
    <p:sldId id="263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BFF06-ADDF-4DA0-9A61-5F96F959D2DA}" v="61" dt="2022-01-11T11:48:21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8"/>
  </p:normalViewPr>
  <p:slideViewPr>
    <p:cSldViewPr snapToGrid="0" snapToObjects="1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Kelly" userId="7258626fb61f6d24" providerId="LiveId" clId="{12CBFF06-ADDF-4DA0-9A61-5F96F959D2DA}"/>
    <pc:docChg chg="custSel addSld delSld modSld sldOrd">
      <pc:chgData name="Jane Kelly" userId="7258626fb61f6d24" providerId="LiveId" clId="{12CBFF06-ADDF-4DA0-9A61-5F96F959D2DA}" dt="2022-01-11T11:48:21.307" v="115"/>
      <pc:docMkLst>
        <pc:docMk/>
      </pc:docMkLst>
      <pc:sldChg chg="delSp del">
        <pc:chgData name="Jane Kelly" userId="7258626fb61f6d24" providerId="LiveId" clId="{12CBFF06-ADDF-4DA0-9A61-5F96F959D2DA}" dt="2022-01-05T17:46:47.624" v="97" actId="47"/>
        <pc:sldMkLst>
          <pc:docMk/>
          <pc:sldMk cId="587998755" sldId="259"/>
        </pc:sldMkLst>
        <pc:picChg chg="del">
          <ac:chgData name="Jane Kelly" userId="7258626fb61f6d24" providerId="LiveId" clId="{12CBFF06-ADDF-4DA0-9A61-5F96F959D2DA}" dt="2022-01-05T16:30:02.774" v="33" actId="478"/>
          <ac:picMkLst>
            <pc:docMk/>
            <pc:sldMk cId="587998755" sldId="259"/>
            <ac:picMk id="2050" creationId="{557D2698-366E-4DB1-9573-92CD27CD92F6}"/>
          </ac:picMkLst>
        </pc:picChg>
      </pc:sldChg>
      <pc:sldChg chg="del">
        <pc:chgData name="Jane Kelly" userId="7258626fb61f6d24" providerId="LiveId" clId="{12CBFF06-ADDF-4DA0-9A61-5F96F959D2DA}" dt="2022-01-05T17:46:50.794" v="98" actId="47"/>
        <pc:sldMkLst>
          <pc:docMk/>
          <pc:sldMk cId="1644185397" sldId="260"/>
        </pc:sldMkLst>
      </pc:sldChg>
      <pc:sldChg chg="modSp mod">
        <pc:chgData name="Jane Kelly" userId="7258626fb61f6d24" providerId="LiveId" clId="{12CBFF06-ADDF-4DA0-9A61-5F96F959D2DA}" dt="2022-01-05T17:57:14.361" v="108" actId="20577"/>
        <pc:sldMkLst>
          <pc:docMk/>
          <pc:sldMk cId="3668578558" sldId="261"/>
        </pc:sldMkLst>
        <pc:spChg chg="mod">
          <ac:chgData name="Jane Kelly" userId="7258626fb61f6d24" providerId="LiveId" clId="{12CBFF06-ADDF-4DA0-9A61-5F96F959D2DA}" dt="2022-01-05T17:57:14.361" v="108" actId="20577"/>
          <ac:spMkLst>
            <pc:docMk/>
            <pc:sldMk cId="3668578558" sldId="261"/>
            <ac:spMk id="5" creationId="{4CF8A8F2-27A3-46DE-8A6E-A01BD32227E3}"/>
          </ac:spMkLst>
        </pc:spChg>
        <pc:picChg chg="mod">
          <ac:chgData name="Jane Kelly" userId="7258626fb61f6d24" providerId="LiveId" clId="{12CBFF06-ADDF-4DA0-9A61-5F96F959D2DA}" dt="2022-01-05T17:57:12.258" v="107" actId="1076"/>
          <ac:picMkLst>
            <pc:docMk/>
            <pc:sldMk cId="3668578558" sldId="261"/>
            <ac:picMk id="6" creationId="{0577BE5A-D40D-42BA-BCEB-F2ED32333FC4}"/>
          </ac:picMkLst>
        </pc:picChg>
      </pc:sldChg>
      <pc:sldChg chg="addSp delSp modSp mod">
        <pc:chgData name="Jane Kelly" userId="7258626fb61f6d24" providerId="LiveId" clId="{12CBFF06-ADDF-4DA0-9A61-5F96F959D2DA}" dt="2022-01-11T11:48:21.307" v="115"/>
        <pc:sldMkLst>
          <pc:docMk/>
          <pc:sldMk cId="3957404083" sldId="262"/>
        </pc:sldMkLst>
        <pc:spChg chg="add del mod">
          <ac:chgData name="Jane Kelly" userId="7258626fb61f6d24" providerId="LiveId" clId="{12CBFF06-ADDF-4DA0-9A61-5F96F959D2DA}" dt="2022-01-05T16:50:15.207" v="45" actId="478"/>
          <ac:spMkLst>
            <pc:docMk/>
            <pc:sldMk cId="3957404083" sldId="262"/>
            <ac:spMk id="9" creationId="{462D3A99-3D1B-4D5D-9C4A-9D26254F6617}"/>
          </ac:spMkLst>
        </pc:spChg>
        <pc:picChg chg="del">
          <ac:chgData name="Jane Kelly" userId="7258626fb61f6d24" providerId="LiveId" clId="{12CBFF06-ADDF-4DA0-9A61-5F96F959D2DA}" dt="2022-01-05T15:58:47.331" v="2" actId="478"/>
          <ac:picMkLst>
            <pc:docMk/>
            <pc:sldMk cId="3957404083" sldId="262"/>
            <ac:picMk id="1026" creationId="{BF8B8E4E-B4CF-4923-BD5A-CB68E1642564}"/>
          </ac:picMkLst>
        </pc:picChg>
        <pc:picChg chg="del">
          <ac:chgData name="Jane Kelly" userId="7258626fb61f6d24" providerId="LiveId" clId="{12CBFF06-ADDF-4DA0-9A61-5F96F959D2DA}" dt="2022-01-05T15:59:05.917" v="8" actId="478"/>
          <ac:picMkLst>
            <pc:docMk/>
            <pc:sldMk cId="3957404083" sldId="262"/>
            <ac:picMk id="1028" creationId="{6B7B5B30-1497-4D01-B42E-386F4F2D2ECF}"/>
          </ac:picMkLst>
        </pc:picChg>
        <pc:picChg chg="add mod">
          <ac:chgData name="Jane Kelly" userId="7258626fb61f6d24" providerId="LiveId" clId="{12CBFF06-ADDF-4DA0-9A61-5F96F959D2DA}" dt="2022-01-05T16:50:24.077" v="46" actId="1076"/>
          <ac:picMkLst>
            <pc:docMk/>
            <pc:sldMk cId="3957404083" sldId="262"/>
            <ac:picMk id="1030" creationId="{9C37EF18-3088-4005-ACBF-BAA1B65ECD90}"/>
          </ac:picMkLst>
        </pc:picChg>
        <pc:picChg chg="add mod">
          <ac:chgData name="Jane Kelly" userId="7258626fb61f6d24" providerId="LiveId" clId="{12CBFF06-ADDF-4DA0-9A61-5F96F959D2DA}" dt="2022-01-05T16:50:26.528" v="47" actId="1076"/>
          <ac:picMkLst>
            <pc:docMk/>
            <pc:sldMk cId="3957404083" sldId="262"/>
            <ac:picMk id="1032" creationId="{9DB149FD-5F42-408D-822D-A50782B848BD}"/>
          </ac:picMkLst>
        </pc:picChg>
        <pc:picChg chg="add mod">
          <ac:chgData name="Jane Kelly" userId="7258626fb61f6d24" providerId="LiveId" clId="{12CBFF06-ADDF-4DA0-9A61-5F96F959D2DA}" dt="2022-01-05T16:13:22.859" v="26" actId="1076"/>
          <ac:picMkLst>
            <pc:docMk/>
            <pc:sldMk cId="3957404083" sldId="262"/>
            <ac:picMk id="1034" creationId="{C3A841AF-7BBA-4551-A2AE-7D4CE584036B}"/>
          </ac:picMkLst>
        </pc:picChg>
        <pc:picChg chg="add mod">
          <ac:chgData name="Jane Kelly" userId="7258626fb61f6d24" providerId="LiveId" clId="{12CBFF06-ADDF-4DA0-9A61-5F96F959D2DA}" dt="2022-01-11T11:48:21.307" v="115"/>
          <ac:picMkLst>
            <pc:docMk/>
            <pc:sldMk cId="3957404083" sldId="262"/>
            <ac:picMk id="1036" creationId="{697BE51F-C598-4412-986E-8199B50ECA10}"/>
          </ac:picMkLst>
        </pc:picChg>
      </pc:sldChg>
      <pc:sldChg chg="addSp delSp modSp ord">
        <pc:chgData name="Jane Kelly" userId="7258626fb61f6d24" providerId="LiveId" clId="{12CBFF06-ADDF-4DA0-9A61-5F96F959D2DA}" dt="2022-01-05T17:42:14.486" v="58"/>
        <pc:sldMkLst>
          <pc:docMk/>
          <pc:sldMk cId="1610542690" sldId="263"/>
        </pc:sldMkLst>
        <pc:picChg chg="add mod">
          <ac:chgData name="Jane Kelly" userId="7258626fb61f6d24" providerId="LiveId" clId="{12CBFF06-ADDF-4DA0-9A61-5F96F959D2DA}" dt="2022-01-05T17:42:14.486" v="58"/>
          <ac:picMkLst>
            <pc:docMk/>
            <pc:sldMk cId="1610542690" sldId="263"/>
            <ac:picMk id="8" creationId="{86D617B1-3FC3-4833-8F3B-8232C733C5B5}"/>
          </ac:picMkLst>
        </pc:picChg>
        <pc:picChg chg="del">
          <ac:chgData name="Jane Kelly" userId="7258626fb61f6d24" providerId="LiveId" clId="{12CBFF06-ADDF-4DA0-9A61-5F96F959D2DA}" dt="2022-01-05T16:11:36.936" v="14" actId="478"/>
          <ac:picMkLst>
            <pc:docMk/>
            <pc:sldMk cId="1610542690" sldId="263"/>
            <ac:picMk id="2052" creationId="{8CF9263A-14B0-4116-810C-65C1796EE305}"/>
          </ac:picMkLst>
        </pc:picChg>
        <pc:picChg chg="add mod">
          <ac:chgData name="Jane Kelly" userId="7258626fb61f6d24" providerId="LiveId" clId="{12CBFF06-ADDF-4DA0-9A61-5F96F959D2DA}" dt="2022-01-05T16:28:43.529" v="32" actId="1076"/>
          <ac:picMkLst>
            <pc:docMk/>
            <pc:sldMk cId="1610542690" sldId="263"/>
            <ac:picMk id="2054" creationId="{ABB16E0D-6D28-47F5-9056-4C5074032369}"/>
          </ac:picMkLst>
        </pc:picChg>
        <pc:picChg chg="add mod">
          <ac:chgData name="Jane Kelly" userId="7258626fb61f6d24" providerId="LiveId" clId="{12CBFF06-ADDF-4DA0-9A61-5F96F959D2DA}" dt="2022-01-05T16:28:36.512" v="30" actId="1076"/>
          <ac:picMkLst>
            <pc:docMk/>
            <pc:sldMk cId="1610542690" sldId="263"/>
            <ac:picMk id="2056" creationId="{6DEBED78-A1E8-48D9-B815-C184999F6DEC}"/>
          </ac:picMkLst>
        </pc:picChg>
        <pc:picChg chg="add del mod">
          <ac:chgData name="Jane Kelly" userId="7258626fb61f6d24" providerId="LiveId" clId="{12CBFF06-ADDF-4DA0-9A61-5F96F959D2DA}" dt="2022-01-05T16:30:50.287" v="36" actId="478"/>
          <ac:picMkLst>
            <pc:docMk/>
            <pc:sldMk cId="1610542690" sldId="263"/>
            <ac:picMk id="2058" creationId="{BB3CCCBD-8B17-43E6-B5F7-97CD20CAD41F}"/>
          </ac:picMkLst>
        </pc:picChg>
      </pc:sldChg>
      <pc:sldChg chg="addSp modSp">
        <pc:chgData name="Jane Kelly" userId="7258626fb61f6d24" providerId="LiveId" clId="{12CBFF06-ADDF-4DA0-9A61-5F96F959D2DA}" dt="2022-01-05T17:42:30.427" v="63"/>
        <pc:sldMkLst>
          <pc:docMk/>
          <pc:sldMk cId="2956701781" sldId="264"/>
        </pc:sldMkLst>
        <pc:picChg chg="add mod">
          <ac:chgData name="Jane Kelly" userId="7258626fb61f6d24" providerId="LiveId" clId="{12CBFF06-ADDF-4DA0-9A61-5F96F959D2DA}" dt="2022-01-05T17:42:30.427" v="63"/>
          <ac:picMkLst>
            <pc:docMk/>
            <pc:sldMk cId="2956701781" sldId="264"/>
            <ac:picMk id="4" creationId="{BC0B0387-D6F9-44EE-A311-023788D148BC}"/>
          </ac:picMkLst>
        </pc:picChg>
      </pc:sldChg>
      <pc:sldChg chg="addSp modSp mod">
        <pc:chgData name="Jane Kelly" userId="7258626fb61f6d24" providerId="LiveId" clId="{12CBFF06-ADDF-4DA0-9A61-5F96F959D2DA}" dt="2022-01-06T11:51:42.919" v="114" actId="1076"/>
        <pc:sldMkLst>
          <pc:docMk/>
          <pc:sldMk cId="530152316" sldId="268"/>
        </pc:sldMkLst>
        <pc:spChg chg="mod">
          <ac:chgData name="Jane Kelly" userId="7258626fb61f6d24" providerId="LiveId" clId="{12CBFF06-ADDF-4DA0-9A61-5F96F959D2DA}" dt="2022-01-05T15:06:31.744" v="1" actId="20577"/>
          <ac:spMkLst>
            <pc:docMk/>
            <pc:sldMk cId="530152316" sldId="268"/>
            <ac:spMk id="2" creationId="{6E2710D3-3794-48CA-B1D9-F3551013E5C6}"/>
          </ac:spMkLst>
        </pc:spChg>
        <pc:spChg chg="add mod">
          <ac:chgData name="Jane Kelly" userId="7258626fb61f6d24" providerId="LiveId" clId="{12CBFF06-ADDF-4DA0-9A61-5F96F959D2DA}" dt="2022-01-06T11:51:28.624" v="112" actId="1076"/>
          <ac:spMkLst>
            <pc:docMk/>
            <pc:sldMk cId="530152316" sldId="268"/>
            <ac:spMk id="9" creationId="{98F824B7-D56D-4E7A-84F9-547CC6763501}"/>
          </ac:spMkLst>
        </pc:spChg>
        <pc:picChg chg="add mod">
          <ac:chgData name="Jane Kelly" userId="7258626fb61f6d24" providerId="LiveId" clId="{12CBFF06-ADDF-4DA0-9A61-5F96F959D2DA}" dt="2022-01-05T17:42:34.320" v="64"/>
          <ac:picMkLst>
            <pc:docMk/>
            <pc:sldMk cId="530152316" sldId="268"/>
            <ac:picMk id="8" creationId="{F7969A13-76FD-469E-A13D-DE81DF8797E8}"/>
          </ac:picMkLst>
        </pc:picChg>
        <pc:picChg chg="add mod">
          <ac:chgData name="Jane Kelly" userId="7258626fb61f6d24" providerId="LiveId" clId="{12CBFF06-ADDF-4DA0-9A61-5F96F959D2DA}" dt="2022-01-06T11:51:42.919" v="114" actId="1076"/>
          <ac:picMkLst>
            <pc:docMk/>
            <pc:sldMk cId="530152316" sldId="268"/>
            <ac:picMk id="10" creationId="{5B4E8315-E217-4577-A9D0-3514EE7B3944}"/>
          </ac:picMkLst>
        </pc:picChg>
      </pc:sldChg>
      <pc:sldChg chg="addSp modSp new">
        <pc:chgData name="Jane Kelly" userId="7258626fb61f6d24" providerId="LiveId" clId="{12CBFF06-ADDF-4DA0-9A61-5F96F959D2DA}" dt="2022-01-05T17:42:17.442" v="59"/>
        <pc:sldMkLst>
          <pc:docMk/>
          <pc:sldMk cId="3463742524" sldId="269"/>
        </pc:sldMkLst>
        <pc:picChg chg="add mod">
          <ac:chgData name="Jane Kelly" userId="7258626fb61f6d24" providerId="LiveId" clId="{12CBFF06-ADDF-4DA0-9A61-5F96F959D2DA}" dt="2022-01-05T17:42:17.442" v="59"/>
          <ac:picMkLst>
            <pc:docMk/>
            <pc:sldMk cId="3463742524" sldId="269"/>
            <ac:picMk id="3" creationId="{3CCFCD44-CFCB-4263-8466-D5D3F36089B7}"/>
          </ac:picMkLst>
        </pc:picChg>
        <pc:picChg chg="add mod">
          <ac:chgData name="Jane Kelly" userId="7258626fb61f6d24" providerId="LiveId" clId="{12CBFF06-ADDF-4DA0-9A61-5F96F959D2DA}" dt="2022-01-05T16:07:47.109" v="13" actId="14100"/>
          <ac:picMkLst>
            <pc:docMk/>
            <pc:sldMk cId="3463742524" sldId="269"/>
            <ac:picMk id="4098" creationId="{799D836E-75E6-43C3-8F40-9D16B7C91C88}"/>
          </ac:picMkLst>
        </pc:picChg>
      </pc:sldChg>
      <pc:sldChg chg="addSp delSp modSp new mod">
        <pc:chgData name="Jane Kelly" userId="7258626fb61f6d24" providerId="LiveId" clId="{12CBFF06-ADDF-4DA0-9A61-5F96F959D2DA}" dt="2022-01-05T17:45:16.593" v="96" actId="1076"/>
        <pc:sldMkLst>
          <pc:docMk/>
          <pc:sldMk cId="1437869587" sldId="270"/>
        </pc:sldMkLst>
        <pc:spChg chg="add mod">
          <ac:chgData name="Jane Kelly" userId="7258626fb61f6d24" providerId="LiveId" clId="{12CBFF06-ADDF-4DA0-9A61-5F96F959D2DA}" dt="2022-01-05T17:45:16.593" v="96" actId="1076"/>
          <ac:spMkLst>
            <pc:docMk/>
            <pc:sldMk cId="1437869587" sldId="270"/>
            <ac:spMk id="2" creationId="{D655EFDE-14CF-49A9-B85D-7AA11CA94B17}"/>
          </ac:spMkLst>
        </pc:spChg>
        <pc:picChg chg="add mod">
          <ac:chgData name="Jane Kelly" userId="7258626fb61f6d24" providerId="LiveId" clId="{12CBFF06-ADDF-4DA0-9A61-5F96F959D2DA}" dt="2022-01-05T17:42:21.047" v="60"/>
          <ac:picMkLst>
            <pc:docMk/>
            <pc:sldMk cId="1437869587" sldId="270"/>
            <ac:picMk id="5" creationId="{2BC983E6-09C7-436C-9D56-75B20F925DB8}"/>
          </ac:picMkLst>
        </pc:picChg>
        <pc:picChg chg="add del">
          <ac:chgData name="Jane Kelly" userId="7258626fb61f6d24" providerId="LiveId" clId="{12CBFF06-ADDF-4DA0-9A61-5F96F959D2DA}" dt="2022-01-05T17:41:47.674" v="54" actId="478"/>
          <ac:picMkLst>
            <pc:docMk/>
            <pc:sldMk cId="1437869587" sldId="270"/>
            <ac:picMk id="5122" creationId="{C47AD72B-9F83-45EC-B5E1-B8C891FBB20D}"/>
          </ac:picMkLst>
        </pc:picChg>
        <pc:picChg chg="add del mod">
          <ac:chgData name="Jane Kelly" userId="7258626fb61f6d24" providerId="LiveId" clId="{12CBFF06-ADDF-4DA0-9A61-5F96F959D2DA}" dt="2022-01-05T17:41:45.707" v="53" actId="478"/>
          <ac:picMkLst>
            <pc:docMk/>
            <pc:sldMk cId="1437869587" sldId="270"/>
            <ac:picMk id="5124" creationId="{FBBF3256-3D45-4C70-ADFA-D164FCF0C2AB}"/>
          </ac:picMkLst>
        </pc:picChg>
        <pc:picChg chg="add mod">
          <ac:chgData name="Jane Kelly" userId="7258626fb61f6d24" providerId="LiveId" clId="{12CBFF06-ADDF-4DA0-9A61-5F96F959D2DA}" dt="2022-01-05T17:42:26.898" v="62" actId="14100"/>
          <ac:picMkLst>
            <pc:docMk/>
            <pc:sldMk cId="1437869587" sldId="270"/>
            <ac:picMk id="5126" creationId="{895CAC4C-F9FC-4FE8-9E06-3DA97D741F6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F0F3-55C7-1D4D-B65F-9F4021B1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89B71-9F6A-5D48-AC8B-912B6892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5FD9-E4BC-B14B-B7EF-74E7D789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A895-5901-F446-A20E-C7294566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A5B6-A433-374D-8066-D252C573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7135-5DBE-B249-B805-EB890424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8833D-3F15-F741-ACA7-DA51F07B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47C9-5AA9-BD4B-B13E-DDB1982B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665D7-707D-8747-98DE-B538E5A0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FE57-D60A-B546-9ADF-07D29EF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22C06-E577-764F-A534-CF94B048C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15A5-5F51-774B-AD2C-3E9E07E0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A571-4AC0-6F40-843A-ACF4B71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EF1FC-130B-2242-904C-981D369F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2FD7-3B72-7D48-8EA8-62E6A1C9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4B11-2D0E-FC4C-A20E-59FC09EC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C99F-D311-9647-BE57-0BAA5F15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39C0-CC3A-8C4D-AA6E-0121985A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EFE1-E1DD-A548-8FFB-99B3ABD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E494-3A7D-A644-BBB8-1AE532B8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BD1-35B0-CC44-8303-CFA86676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9C7CC-B025-DB4E-9E7E-AB925A19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A28D-7D7B-D74C-9C0B-1E579657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F2AD-BC0B-4C44-9B7C-C120730F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E90-E37D-DC47-A6AF-80515CF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5CAC-44AE-3C4C-BC14-6AB071C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8E15-06BE-4A44-BD3B-51B5F1A5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D0B08-032C-014E-9F41-5A9BB3D2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3FC5-754C-0D42-B6AB-CEEC4ED3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5FAE8-935C-E141-8FDD-BF0D054E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78933-ABC9-DE4D-A306-0050D5B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87F0-FC1E-284E-AE52-A7AA3B4F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DE68F-8134-7743-9766-8CF670A5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18418-8EC6-3E45-87F1-FF7C9329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4CA54-1F64-4145-92EA-8FC97D35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5967D-8728-FF40-BF0C-6F7E426F5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EEA28-694A-3F40-8386-DC29E35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ACFDB-C5C8-9E45-9DA2-BCF559E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BBBE-117B-D74A-8E91-6BE19885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8697-E946-E546-A9C0-0EA9F2D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D15C-17A1-DC4E-8367-7C57AF4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683E-C86D-204C-8393-83F0D12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F0048-8C85-314A-A73D-AF0CE955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808EE-6CFF-3145-A57F-A0FCF82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94FA-4C2E-B046-9E78-03531BDA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C212-5842-464A-965C-D9E8D5B8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88FB-EC7F-FD48-A30D-5BB44A7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69A3-0120-D54C-B0C5-DA526C06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41E5-ECF1-6841-AFD9-FA7ABEBB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63F1-F0D7-1840-8A9C-CC8D4355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B1F-707E-0849-A742-4D1D6564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0377-FA1E-9F45-8BFD-2BD1C0A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CD5-E234-D345-8BFD-DA0FA2FC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1B95-8801-9848-A82A-47997AB5A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F9E6-4CD5-E744-96EC-126805B1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7031D-0234-5C4A-8986-609DFD3B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8CF4-9CCE-3246-AB83-09F383CF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F058-0DAC-EC43-A4E0-502797A5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60004-A33D-AB4A-A6DD-DFFC3552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31C5-9537-6540-868D-845B2879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71C2-2F73-3B45-87DD-D85A7D832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FF51-AD92-9A41-972C-B9E184C75B9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B671-3397-A641-9452-AC71007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039DC-791F-A744-ABDF-8F74762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Bruno%20Mars%20-%20Count%20on%20Me%20(Official%20Lyric%20Video)%20-%20Bing%20video" TargetMode="External"/><Relationship Id="rId4" Type="http://schemas.openxmlformats.org/officeDocument/2006/relationships/hyperlink" Target="https://www.bing.com/videos/search?q=count+ion+me+bruno+mars&amp;view=detail&amp;mid=0195141C9641F41B432E0195141C9641F41B432E&amp;FORM=VIRE0&amp;ru=%2fsearch%3fq%3dcount%2bion%2bme%2bbruno%2bmars%26cvid%3d24e5ca037ba34d9390715870b685dd63%26aqs%3dedge.0.69i59i450l8.207581j0j4%26FORM%3dANAB01%26PC%3dHC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bbc.co.uk/news/newsbeat-45521094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B88245-440F-4F83-A2C0-1AB905911FA4}"/>
              </a:ext>
            </a:extLst>
          </p:cNvPr>
          <p:cNvSpPr txBox="1"/>
          <p:nvPr/>
        </p:nvSpPr>
        <p:spPr>
          <a:xfrm>
            <a:off x="3386667" y="41971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Welcome to worship</a:t>
            </a:r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A4B3CC5E-27BA-4950-95E0-91FDA905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93" y="1905183"/>
            <a:ext cx="6958214" cy="349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710D3-3794-48CA-B1D9-F3551013E5C6}"/>
              </a:ext>
            </a:extLst>
          </p:cNvPr>
          <p:cNvSpPr txBox="1"/>
          <p:nvPr/>
        </p:nvSpPr>
        <p:spPr>
          <a:xfrm>
            <a:off x="3386667" y="1232091"/>
            <a:ext cx="450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KS2 Reflection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969A13-76FD-469E-A13D-DE81DF879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44" y="4907977"/>
            <a:ext cx="1737511" cy="670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824B7-D56D-4E7A-84F9-547CC6763501}"/>
              </a:ext>
            </a:extLst>
          </p:cNvPr>
          <p:cNvSpPr txBox="1"/>
          <p:nvPr/>
        </p:nvSpPr>
        <p:spPr>
          <a:xfrm>
            <a:off x="10024533" y="1611469"/>
            <a:ext cx="1670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hlinkClick r:id="rId4"/>
              </a:rPr>
              <a:t>Bruno Mars - Count on Me (Official</a:t>
            </a:r>
          </a:p>
          <a:p>
            <a:r>
              <a:rPr lang="en-GB" sz="800" dirty="0">
                <a:hlinkClick r:id="rId4"/>
              </a:rPr>
              <a:t> Lyric Video) – Bing video</a:t>
            </a:r>
            <a:endParaRPr lang="en-GB" sz="800" dirty="0"/>
          </a:p>
        </p:txBody>
      </p:sp>
      <p:pic>
        <p:nvPicPr>
          <p:cNvPr id="10" name="Picture 2">
            <a:hlinkClick r:id="rId5" action="ppaction://hlinkfile"/>
            <a:extLst>
              <a:ext uri="{FF2B5EF4-FFF2-40B4-BE49-F238E27FC236}">
                <a16:creationId xmlns:a16="http://schemas.microsoft.com/office/drawing/2014/main" id="{5B4E8315-E217-4577-A9D0-3514EE7B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712" y="419712"/>
            <a:ext cx="1446398" cy="10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5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Sheep &amp; the Goats (Matthew 25)">
            <a:extLst>
              <a:ext uri="{FF2B5EF4-FFF2-40B4-BE49-F238E27FC236}">
                <a16:creationId xmlns:a16="http://schemas.microsoft.com/office/drawing/2014/main" id="{C80F0D05-DB7E-4465-9FDD-3D2C7DBA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49580"/>
            <a:ext cx="5851676" cy="460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67AA759B-B82E-4B62-88DA-97CAB91F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224" y="1072638"/>
            <a:ext cx="4271776" cy="31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B0387-D6F9-44EE-A311-023788D14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44" y="4907977"/>
            <a:ext cx="173751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ee the source image">
            <a:extLst>
              <a:ext uri="{FF2B5EF4-FFF2-40B4-BE49-F238E27FC236}">
                <a16:creationId xmlns:a16="http://schemas.microsoft.com/office/drawing/2014/main" id="{895CAC4C-F9FC-4FE8-9E06-3DA97D74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99" y="354998"/>
            <a:ext cx="8713837" cy="45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983E6-09C7-436C-9D56-75B20F925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44" y="4907977"/>
            <a:ext cx="1737511" cy="670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55EFDE-14CF-49A9-B85D-7AA11CA94B17}"/>
              </a:ext>
            </a:extLst>
          </p:cNvPr>
          <p:cNvSpPr txBox="1"/>
          <p:nvPr/>
        </p:nvSpPr>
        <p:spPr>
          <a:xfrm>
            <a:off x="4041423" y="5243286"/>
            <a:ext cx="566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Made in the image of God</a:t>
            </a:r>
          </a:p>
        </p:txBody>
      </p:sp>
    </p:spTree>
    <p:extLst>
      <p:ext uri="{BB962C8B-B14F-4D97-AF65-F5344CB8AC3E}">
        <p14:creationId xmlns:p14="http://schemas.microsoft.com/office/powerpoint/2010/main" val="143786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799D836E-75E6-43C3-8F40-9D16B7C9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56" y="520749"/>
            <a:ext cx="5350933" cy="536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CFCD44-CFCB-4263-8466-D5D3F3608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44" y="4907977"/>
            <a:ext cx="173751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4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ABB16E0D-6D28-47F5-9056-4C507403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74" y="618420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fferent hairstyles Ruby tried">
            <a:extLst>
              <a:ext uri="{FF2B5EF4-FFF2-40B4-BE49-F238E27FC236}">
                <a16:creationId xmlns:a16="http://schemas.microsoft.com/office/drawing/2014/main" id="{6DEBED78-A1E8-48D9-B815-C184999F6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8093" y="618420"/>
            <a:ext cx="246662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617B1-3FC3-4833-8F3B-8232C733C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44" y="4907977"/>
            <a:ext cx="173751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4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9C37EF18-3088-4005-ACBF-BAA1B65E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3" y="232127"/>
            <a:ext cx="4661280" cy="62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DB149FD-5F42-408D-822D-A50782B8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9913" y="322438"/>
            <a:ext cx="3081868" cy="33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C3A841AF-7BBA-4551-A2AE-7D4CE584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44" y="4207052"/>
            <a:ext cx="4461424" cy="25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hlinkClick r:id="rId5"/>
            <a:extLst>
              <a:ext uri="{FF2B5EF4-FFF2-40B4-BE49-F238E27FC236}">
                <a16:creationId xmlns:a16="http://schemas.microsoft.com/office/drawing/2014/main" id="{697BE51F-C598-4412-986E-8199B50E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209" y="2650948"/>
            <a:ext cx="1217613" cy="9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40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EEE2C-FC87-4D20-8063-7E20B61D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44" y="4907977"/>
            <a:ext cx="1737511" cy="67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F8A8F2-27A3-46DE-8A6E-A01BD32227E3}"/>
              </a:ext>
            </a:extLst>
          </p:cNvPr>
          <p:cNvSpPr txBox="1"/>
          <p:nvPr/>
        </p:nvSpPr>
        <p:spPr>
          <a:xfrm>
            <a:off x="1241775" y="383662"/>
            <a:ext cx="87940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Dear God,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that you made us all unique and that we all look different and have different personalities and different talents.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us to treat other people as if they’re made in your image.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us to be more like you and to show love and fairness towards other people. 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us to make the world a fairer </a:t>
            </a:r>
            <a:r>
              <a:rPr lang="en-GB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place.</a:t>
            </a:r>
          </a:p>
          <a:p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0577BE5A-D40D-42BA-BCEB-F2ED32333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10" y="4194818"/>
            <a:ext cx="4718755" cy="2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7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P PowerPoint template" id="{779CA82B-C041-3247-A36F-CB801CBF42AC}" vid="{3F7F9E61-6BBA-6E47-BC41-731A9E3515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Key Stage 2 Reflection 2</dc:title>
  <dc:creator>Sue Bowen</dc:creator>
  <cp:lastModifiedBy>Robert Sanders</cp:lastModifiedBy>
  <cp:revision>21</cp:revision>
  <dcterms:created xsi:type="dcterms:W3CDTF">2021-06-03T10:34:36Z</dcterms:created>
  <dcterms:modified xsi:type="dcterms:W3CDTF">2022-01-26T16:10:21Z</dcterms:modified>
</cp:coreProperties>
</file>