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8" r:id="rId2"/>
    <p:sldId id="264" r:id="rId3"/>
    <p:sldId id="269" r:id="rId4"/>
    <p:sldId id="263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A349A3-C16E-4CC9-BA76-35842E251BD3}" v="111" dt="2022-01-07T10:23:04.4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18"/>
  </p:normalViewPr>
  <p:slideViewPr>
    <p:cSldViewPr snapToGrid="0" snapToObjects="1">
      <p:cViewPr varScale="1">
        <p:scale>
          <a:sx n="86" d="100"/>
          <a:sy n="86" d="100"/>
        </p:scale>
        <p:origin x="5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e Kelly" userId="7258626fb61f6d24" providerId="LiveId" clId="{BCA349A3-C16E-4CC9-BA76-35842E251BD3}"/>
    <pc:docChg chg="custSel addSld delSld modSld">
      <pc:chgData name="Jane Kelly" userId="7258626fb61f6d24" providerId="LiveId" clId="{BCA349A3-C16E-4CC9-BA76-35842E251BD3}" dt="2022-01-11T11:30:36.612" v="192" actId="20577"/>
      <pc:docMkLst>
        <pc:docMk/>
      </pc:docMkLst>
      <pc:sldChg chg="addSp delSp modSp mod">
        <pc:chgData name="Jane Kelly" userId="7258626fb61f6d24" providerId="LiveId" clId="{BCA349A3-C16E-4CC9-BA76-35842E251BD3}" dt="2022-01-06T14:35:14.769" v="77" actId="1076"/>
        <pc:sldMkLst>
          <pc:docMk/>
          <pc:sldMk cId="587998755" sldId="259"/>
        </pc:sldMkLst>
        <pc:spChg chg="del mod">
          <ac:chgData name="Jane Kelly" userId="7258626fb61f6d24" providerId="LiveId" clId="{BCA349A3-C16E-4CC9-BA76-35842E251BD3}" dt="2022-01-06T14:19:56.925" v="62" actId="478"/>
          <ac:spMkLst>
            <pc:docMk/>
            <pc:sldMk cId="587998755" sldId="259"/>
            <ac:spMk id="2" creationId="{3B2D536A-7AB0-4D78-B7D9-F0C863017692}"/>
          </ac:spMkLst>
        </pc:spChg>
        <pc:picChg chg="del">
          <ac:chgData name="Jane Kelly" userId="7258626fb61f6d24" providerId="LiveId" clId="{BCA349A3-C16E-4CC9-BA76-35842E251BD3}" dt="2022-01-06T12:02:53.629" v="18" actId="478"/>
          <ac:picMkLst>
            <pc:docMk/>
            <pc:sldMk cId="587998755" sldId="259"/>
            <ac:picMk id="2050" creationId="{557D2698-366E-4DB1-9573-92CD27CD92F6}"/>
          </ac:picMkLst>
        </pc:picChg>
        <pc:picChg chg="add mod">
          <ac:chgData name="Jane Kelly" userId="7258626fb61f6d24" providerId="LiveId" clId="{BCA349A3-C16E-4CC9-BA76-35842E251BD3}" dt="2022-01-06T14:20:01.138" v="64" actId="1076"/>
          <ac:picMkLst>
            <pc:docMk/>
            <pc:sldMk cId="587998755" sldId="259"/>
            <ac:picMk id="3074" creationId="{B3A6A9ED-0D5A-4A4A-9FD3-2531E3923769}"/>
          </ac:picMkLst>
        </pc:picChg>
        <pc:picChg chg="add mod">
          <ac:chgData name="Jane Kelly" userId="7258626fb61f6d24" providerId="LiveId" clId="{BCA349A3-C16E-4CC9-BA76-35842E251BD3}" dt="2022-01-06T14:35:14.769" v="77" actId="1076"/>
          <ac:picMkLst>
            <pc:docMk/>
            <pc:sldMk cId="587998755" sldId="259"/>
            <ac:picMk id="3076" creationId="{495F80CD-9DBF-43DF-A854-889E1F7B444A}"/>
          </ac:picMkLst>
        </pc:picChg>
        <pc:picChg chg="add mod">
          <ac:chgData name="Jane Kelly" userId="7258626fb61f6d24" providerId="LiveId" clId="{BCA349A3-C16E-4CC9-BA76-35842E251BD3}" dt="2022-01-06T14:35:10.183" v="76" actId="1076"/>
          <ac:picMkLst>
            <pc:docMk/>
            <pc:sldMk cId="587998755" sldId="259"/>
            <ac:picMk id="3078" creationId="{DD386999-605A-4C2E-A571-8FEB5F77A803}"/>
          </ac:picMkLst>
        </pc:picChg>
      </pc:sldChg>
      <pc:sldChg chg="addSp delSp modSp del mod">
        <pc:chgData name="Jane Kelly" userId="7258626fb61f6d24" providerId="LiveId" clId="{BCA349A3-C16E-4CC9-BA76-35842E251BD3}" dt="2022-01-06T14:47:13.337" v="84" actId="47"/>
        <pc:sldMkLst>
          <pc:docMk/>
          <pc:sldMk cId="1644185397" sldId="260"/>
        </pc:sldMkLst>
        <pc:spChg chg="del mod">
          <ac:chgData name="Jane Kelly" userId="7258626fb61f6d24" providerId="LiveId" clId="{BCA349A3-C16E-4CC9-BA76-35842E251BD3}" dt="2022-01-06T14:38:00.030" v="82" actId="478"/>
          <ac:spMkLst>
            <pc:docMk/>
            <pc:sldMk cId="1644185397" sldId="260"/>
            <ac:spMk id="2" creationId="{40E068D5-CEA8-45F0-9891-2B890567D21A}"/>
          </ac:spMkLst>
        </pc:spChg>
        <pc:picChg chg="del">
          <ac:chgData name="Jane Kelly" userId="7258626fb61f6d24" providerId="LiveId" clId="{BCA349A3-C16E-4CC9-BA76-35842E251BD3}" dt="2022-01-06T14:37:48.411" v="78" actId="478"/>
          <ac:picMkLst>
            <pc:docMk/>
            <pc:sldMk cId="1644185397" sldId="260"/>
            <ac:picMk id="3074" creationId="{4D03E75F-F4B7-4B4F-9614-06A029F64D9C}"/>
          </ac:picMkLst>
        </pc:picChg>
        <pc:picChg chg="del">
          <ac:chgData name="Jane Kelly" userId="7258626fb61f6d24" providerId="LiveId" clId="{BCA349A3-C16E-4CC9-BA76-35842E251BD3}" dt="2022-01-06T14:37:51.315" v="79" actId="478"/>
          <ac:picMkLst>
            <pc:docMk/>
            <pc:sldMk cId="1644185397" sldId="260"/>
            <ac:picMk id="3076" creationId="{F384AFCE-8698-4E58-8060-51B87F341A21}"/>
          </ac:picMkLst>
        </pc:picChg>
        <pc:picChg chg="add">
          <ac:chgData name="Jane Kelly" userId="7258626fb61f6d24" providerId="LiveId" clId="{BCA349A3-C16E-4CC9-BA76-35842E251BD3}" dt="2022-01-06T14:38:02.803" v="83"/>
          <ac:picMkLst>
            <pc:docMk/>
            <pc:sldMk cId="1644185397" sldId="260"/>
            <ac:picMk id="4098" creationId="{8D2FA85C-A171-4B85-A816-EC027C418587}"/>
          </ac:picMkLst>
        </pc:picChg>
      </pc:sldChg>
      <pc:sldChg chg="modSp mod">
        <pc:chgData name="Jane Kelly" userId="7258626fb61f6d24" providerId="LiveId" clId="{BCA349A3-C16E-4CC9-BA76-35842E251BD3}" dt="2022-01-06T15:01:48.377" v="131" actId="20577"/>
        <pc:sldMkLst>
          <pc:docMk/>
          <pc:sldMk cId="3668578558" sldId="261"/>
        </pc:sldMkLst>
        <pc:spChg chg="mod">
          <ac:chgData name="Jane Kelly" userId="7258626fb61f6d24" providerId="LiveId" clId="{BCA349A3-C16E-4CC9-BA76-35842E251BD3}" dt="2022-01-06T15:01:48.377" v="131" actId="20577"/>
          <ac:spMkLst>
            <pc:docMk/>
            <pc:sldMk cId="3668578558" sldId="261"/>
            <ac:spMk id="5" creationId="{4CF8A8F2-27A3-46DE-8A6E-A01BD32227E3}"/>
          </ac:spMkLst>
        </pc:spChg>
        <pc:picChg chg="mod">
          <ac:chgData name="Jane Kelly" userId="7258626fb61f6d24" providerId="LiveId" clId="{BCA349A3-C16E-4CC9-BA76-35842E251BD3}" dt="2022-01-06T15:01:09.839" v="92" actId="1076"/>
          <ac:picMkLst>
            <pc:docMk/>
            <pc:sldMk cId="3668578558" sldId="261"/>
            <ac:picMk id="6" creationId="{0577BE5A-D40D-42BA-BCEB-F2ED32333FC4}"/>
          </ac:picMkLst>
        </pc:picChg>
      </pc:sldChg>
      <pc:sldChg chg="addSp delSp modSp del">
        <pc:chgData name="Jane Kelly" userId="7258626fb61f6d24" providerId="LiveId" clId="{BCA349A3-C16E-4CC9-BA76-35842E251BD3}" dt="2022-01-07T10:07:20.688" v="145" actId="47"/>
        <pc:sldMkLst>
          <pc:docMk/>
          <pc:sldMk cId="3957404083" sldId="262"/>
        </pc:sldMkLst>
        <pc:picChg chg="add del mod">
          <ac:chgData name="Jane Kelly" userId="7258626fb61f6d24" providerId="LiveId" clId="{BCA349A3-C16E-4CC9-BA76-35842E251BD3}" dt="2022-01-06T15:14:10.483" v="132" actId="478"/>
          <ac:picMkLst>
            <pc:docMk/>
            <pc:sldMk cId="3957404083" sldId="262"/>
            <ac:picMk id="1026" creationId="{B7499748-4B1D-4CDE-85BE-6B3C94E4D285}"/>
          </ac:picMkLst>
        </pc:picChg>
        <pc:picChg chg="del">
          <ac:chgData name="Jane Kelly" userId="7258626fb61f6d24" providerId="LiveId" clId="{BCA349A3-C16E-4CC9-BA76-35842E251BD3}" dt="2022-01-06T12:02:45.272" v="15" actId="478"/>
          <ac:picMkLst>
            <pc:docMk/>
            <pc:sldMk cId="3957404083" sldId="262"/>
            <ac:picMk id="1026" creationId="{BF8B8E4E-B4CF-4923-BD5A-CB68E1642564}"/>
          </ac:picMkLst>
        </pc:picChg>
        <pc:picChg chg="add del mod">
          <ac:chgData name="Jane Kelly" userId="7258626fb61f6d24" providerId="LiveId" clId="{BCA349A3-C16E-4CC9-BA76-35842E251BD3}" dt="2022-01-06T15:14:13.305" v="134" actId="478"/>
          <ac:picMkLst>
            <pc:docMk/>
            <pc:sldMk cId="3957404083" sldId="262"/>
            <ac:picMk id="1028" creationId="{3DDEFAD4-A4DE-4FBB-869F-E9249714F1EE}"/>
          </ac:picMkLst>
        </pc:picChg>
        <pc:picChg chg="del">
          <ac:chgData name="Jane Kelly" userId="7258626fb61f6d24" providerId="LiveId" clId="{BCA349A3-C16E-4CC9-BA76-35842E251BD3}" dt="2022-01-06T12:02:47.159" v="16" actId="478"/>
          <ac:picMkLst>
            <pc:docMk/>
            <pc:sldMk cId="3957404083" sldId="262"/>
            <ac:picMk id="1028" creationId="{6B7B5B30-1497-4D01-B42E-386F4F2D2ECF}"/>
          </ac:picMkLst>
        </pc:picChg>
        <pc:picChg chg="add del mod">
          <ac:chgData name="Jane Kelly" userId="7258626fb61f6d24" providerId="LiveId" clId="{BCA349A3-C16E-4CC9-BA76-35842E251BD3}" dt="2022-01-06T15:14:16.527" v="136" actId="478"/>
          <ac:picMkLst>
            <pc:docMk/>
            <pc:sldMk cId="3957404083" sldId="262"/>
            <ac:picMk id="1030" creationId="{FB189476-B73D-4B7A-848E-F1E865FA29E3}"/>
          </ac:picMkLst>
        </pc:picChg>
        <pc:picChg chg="add del mod">
          <ac:chgData name="Jane Kelly" userId="7258626fb61f6d24" providerId="LiveId" clId="{BCA349A3-C16E-4CC9-BA76-35842E251BD3}" dt="2022-01-06T14:11:32.760" v="43" actId="478"/>
          <ac:picMkLst>
            <pc:docMk/>
            <pc:sldMk cId="3957404083" sldId="262"/>
            <ac:picMk id="1032" creationId="{DB641FA9-D601-46C5-832B-0ED7FA6634F6}"/>
          </ac:picMkLst>
        </pc:picChg>
        <pc:picChg chg="add del mod">
          <ac:chgData name="Jane Kelly" userId="7258626fb61f6d24" providerId="LiveId" clId="{BCA349A3-C16E-4CC9-BA76-35842E251BD3}" dt="2022-01-06T15:14:14.824" v="135" actId="478"/>
          <ac:picMkLst>
            <pc:docMk/>
            <pc:sldMk cId="3957404083" sldId="262"/>
            <ac:picMk id="1034" creationId="{0821078F-5206-4E7A-BAF2-07B58C3E3A05}"/>
          </ac:picMkLst>
        </pc:picChg>
        <pc:picChg chg="add del mod">
          <ac:chgData name="Jane Kelly" userId="7258626fb61f6d24" providerId="LiveId" clId="{BCA349A3-C16E-4CC9-BA76-35842E251BD3}" dt="2022-01-06T15:14:11.646" v="133" actId="478"/>
          <ac:picMkLst>
            <pc:docMk/>
            <pc:sldMk cId="3957404083" sldId="262"/>
            <ac:picMk id="1036" creationId="{5E50826C-1322-4989-8C90-050BD5CDF174}"/>
          </ac:picMkLst>
        </pc:picChg>
        <pc:picChg chg="add mod">
          <ac:chgData name="Jane Kelly" userId="7258626fb61f6d24" providerId="LiveId" clId="{BCA349A3-C16E-4CC9-BA76-35842E251BD3}" dt="2022-01-06T15:14:30.208" v="139" actId="1076"/>
          <ac:picMkLst>
            <pc:docMk/>
            <pc:sldMk cId="3957404083" sldId="262"/>
            <ac:picMk id="1038" creationId="{2681CB16-173F-4AC2-8F16-BC8B57E0887D}"/>
          </ac:picMkLst>
        </pc:picChg>
      </pc:sldChg>
      <pc:sldChg chg="addSp delSp modSp">
        <pc:chgData name="Jane Kelly" userId="7258626fb61f6d24" providerId="LiveId" clId="{BCA349A3-C16E-4CC9-BA76-35842E251BD3}" dt="2022-01-06T14:20:30.200" v="67" actId="1076"/>
        <pc:sldMkLst>
          <pc:docMk/>
          <pc:sldMk cId="1610542690" sldId="263"/>
        </pc:sldMkLst>
        <pc:picChg chg="add mod">
          <ac:chgData name="Jane Kelly" userId="7258626fb61f6d24" providerId="LiveId" clId="{BCA349A3-C16E-4CC9-BA76-35842E251BD3}" dt="2022-01-06T14:16:05.528" v="57" actId="1076"/>
          <ac:picMkLst>
            <pc:docMk/>
            <pc:sldMk cId="1610542690" sldId="263"/>
            <ac:picMk id="2050" creationId="{1D9F106E-7C97-48C2-B3DE-C7BABEC25F8E}"/>
          </ac:picMkLst>
        </pc:picChg>
        <pc:picChg chg="add mod">
          <ac:chgData name="Jane Kelly" userId="7258626fb61f6d24" providerId="LiveId" clId="{BCA349A3-C16E-4CC9-BA76-35842E251BD3}" dt="2022-01-06T14:17:59.932" v="60" actId="14100"/>
          <ac:picMkLst>
            <pc:docMk/>
            <pc:sldMk cId="1610542690" sldId="263"/>
            <ac:picMk id="2052" creationId="{4FB214F5-0DB8-41FD-8D09-1670D3A853D7}"/>
          </ac:picMkLst>
        </pc:picChg>
        <pc:picChg chg="del">
          <ac:chgData name="Jane Kelly" userId="7258626fb61f6d24" providerId="LiveId" clId="{BCA349A3-C16E-4CC9-BA76-35842E251BD3}" dt="2022-01-06T12:02:50.515" v="17" actId="478"/>
          <ac:picMkLst>
            <pc:docMk/>
            <pc:sldMk cId="1610542690" sldId="263"/>
            <ac:picMk id="2052" creationId="{8CF9263A-14B0-4116-810C-65C1796EE305}"/>
          </ac:picMkLst>
        </pc:picChg>
        <pc:picChg chg="add mod">
          <ac:chgData name="Jane Kelly" userId="7258626fb61f6d24" providerId="LiveId" clId="{BCA349A3-C16E-4CC9-BA76-35842E251BD3}" dt="2022-01-06T14:20:30.200" v="67" actId="1076"/>
          <ac:picMkLst>
            <pc:docMk/>
            <pc:sldMk cId="1610542690" sldId="263"/>
            <ac:picMk id="2054" creationId="{FBE3286F-EA6B-4CFF-8A80-4416C333088D}"/>
          </ac:picMkLst>
        </pc:picChg>
      </pc:sldChg>
      <pc:sldChg chg="addSp modSp mod">
        <pc:chgData name="Jane Kelly" userId="7258626fb61f6d24" providerId="LiveId" clId="{BCA349A3-C16E-4CC9-BA76-35842E251BD3}" dt="2022-01-11T11:30:36.612" v="192" actId="20577"/>
        <pc:sldMkLst>
          <pc:docMk/>
          <pc:sldMk cId="530152316" sldId="268"/>
        </pc:sldMkLst>
        <pc:spChg chg="mod">
          <ac:chgData name="Jane Kelly" userId="7258626fb61f6d24" providerId="LiveId" clId="{BCA349A3-C16E-4CC9-BA76-35842E251BD3}" dt="2022-01-11T11:30:36.612" v="192" actId="20577"/>
          <ac:spMkLst>
            <pc:docMk/>
            <pc:sldMk cId="530152316" sldId="268"/>
            <ac:spMk id="2" creationId="{6E2710D3-3794-48CA-B1D9-F3551013E5C6}"/>
          </ac:spMkLst>
        </pc:spChg>
        <pc:spChg chg="add mod">
          <ac:chgData name="Jane Kelly" userId="7258626fb61f6d24" providerId="LiveId" clId="{BCA349A3-C16E-4CC9-BA76-35842E251BD3}" dt="2022-01-06T11:49:31.950" v="14" actId="1076"/>
          <ac:spMkLst>
            <pc:docMk/>
            <pc:sldMk cId="530152316" sldId="268"/>
            <ac:spMk id="8" creationId="{2E135767-D11A-4E87-9F81-B92857B77EA6}"/>
          </ac:spMkLst>
        </pc:spChg>
        <pc:picChg chg="add mod">
          <ac:chgData name="Jane Kelly" userId="7258626fb61f6d24" providerId="LiveId" clId="{BCA349A3-C16E-4CC9-BA76-35842E251BD3}" dt="2022-01-06T11:49:08.952" v="10" actId="14100"/>
          <ac:picMkLst>
            <pc:docMk/>
            <pc:sldMk cId="530152316" sldId="268"/>
            <ac:picMk id="9" creationId="{7AE3B379-73DD-4C4C-BDC5-10D855C26CC4}"/>
          </ac:picMkLst>
        </pc:picChg>
      </pc:sldChg>
      <pc:sldChg chg="addSp delSp modSp new mod setBg">
        <pc:chgData name="Jane Kelly" userId="7258626fb61f6d24" providerId="LiveId" clId="{BCA349A3-C16E-4CC9-BA76-35842E251BD3}" dt="2022-01-07T10:23:15.483" v="190" actId="26606"/>
        <pc:sldMkLst>
          <pc:docMk/>
          <pc:sldMk cId="4178712089" sldId="269"/>
        </pc:sldMkLst>
        <pc:picChg chg="add mod">
          <ac:chgData name="Jane Kelly" userId="7258626fb61f6d24" providerId="LiveId" clId="{BCA349A3-C16E-4CC9-BA76-35842E251BD3}" dt="2022-01-07T10:23:15.483" v="190" actId="26606"/>
          <ac:picMkLst>
            <pc:docMk/>
            <pc:sldMk cId="4178712089" sldId="269"/>
            <ac:picMk id="1026" creationId="{702A0B6E-0193-4336-87EA-86E6455CFA11}"/>
          </ac:picMkLst>
        </pc:picChg>
        <pc:picChg chg="add mod ord">
          <ac:chgData name="Jane Kelly" userId="7258626fb61f6d24" providerId="LiveId" clId="{BCA349A3-C16E-4CC9-BA76-35842E251BD3}" dt="2022-01-07T10:23:15.483" v="190" actId="26606"/>
          <ac:picMkLst>
            <pc:docMk/>
            <pc:sldMk cId="4178712089" sldId="269"/>
            <ac:picMk id="1028" creationId="{C56B26E2-40AF-457E-B1A4-84866199D3AD}"/>
          </ac:picMkLst>
        </pc:picChg>
        <pc:picChg chg="add del mod">
          <ac:chgData name="Jane Kelly" userId="7258626fb61f6d24" providerId="LiveId" clId="{BCA349A3-C16E-4CC9-BA76-35842E251BD3}" dt="2022-01-07T10:22:41.254" v="186" actId="478"/>
          <ac:picMkLst>
            <pc:docMk/>
            <pc:sldMk cId="4178712089" sldId="269"/>
            <ac:picMk id="1030" creationId="{5E7D2EC7-842F-4BE8-A132-7F550509FB26}"/>
          </ac:picMkLst>
        </pc:picChg>
        <pc:picChg chg="add mod">
          <ac:chgData name="Jane Kelly" userId="7258626fb61f6d24" providerId="LiveId" clId="{BCA349A3-C16E-4CC9-BA76-35842E251BD3}" dt="2022-01-07T10:23:15.483" v="190" actId="26606"/>
          <ac:picMkLst>
            <pc:docMk/>
            <pc:sldMk cId="4178712089" sldId="269"/>
            <ac:picMk id="1032" creationId="{33F6517F-947D-4260-AE34-5F499AB9CDC9}"/>
          </ac:picMkLst>
        </pc:picChg>
        <pc:picChg chg="add mod">
          <ac:chgData name="Jane Kelly" userId="7258626fb61f6d24" providerId="LiveId" clId="{BCA349A3-C16E-4CC9-BA76-35842E251BD3}" dt="2022-01-07T10:23:15.483" v="190" actId="26606"/>
          <ac:picMkLst>
            <pc:docMk/>
            <pc:sldMk cId="4178712089" sldId="269"/>
            <ac:picMk id="1034" creationId="{17AE41BC-C516-454D-8F60-F18B2857614F}"/>
          </ac:picMkLst>
        </pc:picChg>
        <pc:picChg chg="add del mod">
          <ac:chgData name="Jane Kelly" userId="7258626fb61f6d24" providerId="LiveId" clId="{BCA349A3-C16E-4CC9-BA76-35842E251BD3}" dt="2022-01-07T10:22:41.254" v="186" actId="478"/>
          <ac:picMkLst>
            <pc:docMk/>
            <pc:sldMk cId="4178712089" sldId="269"/>
            <ac:picMk id="1036" creationId="{6C8847BA-60B2-4A94-9393-2C2D34323DCE}"/>
          </ac:picMkLst>
        </pc:picChg>
        <pc:picChg chg="add mod">
          <ac:chgData name="Jane Kelly" userId="7258626fb61f6d24" providerId="LiveId" clId="{BCA349A3-C16E-4CC9-BA76-35842E251BD3}" dt="2022-01-07T10:23:15.483" v="190" actId="26606"/>
          <ac:picMkLst>
            <pc:docMk/>
            <pc:sldMk cId="4178712089" sldId="269"/>
            <ac:picMk id="1038" creationId="{4995D216-2C7E-45C6-A7D2-2A818BC737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AF0F3-55C7-1D4D-B65F-9F4021B119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A89B71-9F6A-5D48-AC8B-912B68927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9D5FD9-E4BC-B14B-B7EF-74E7D7895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53A895-5901-F446-A20E-C72945662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68A5B6-A433-374D-8066-D252C5738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783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97135-5DBE-B249-B805-EB8904249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08833D-3F15-F741-ACA7-DA51F07B5F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7447C9-5AA9-BD4B-B13E-DDB1982B5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665D7-707D-8747-98DE-B538E5A02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B8FE57-D60A-B546-9ADF-07D29EFE6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966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E22C06-E577-764F-A534-CF94B048C0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B215A5-5F51-774B-AD2C-3E9E07E015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5CA571-4AC0-6F40-843A-ACF4B714C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0EF1FC-130B-2242-904C-981D369F5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6B2FD7-3B72-7D48-8EA8-62E6A1C9C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879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34B11-2D0E-FC4C-A20E-59FC09EC6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4C99F-D311-9647-BE57-0BAA5F15A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D939C0-CC3A-8C4D-AA6E-0121985A6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66EFE1-E1DD-A548-8FFB-99B3ABD83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8AE494-3A7D-A644-BBB8-1AE532B8A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162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D2BD1-35B0-CC44-8303-CFA866767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59C7CC-B025-DB4E-9E7E-AB925A196C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5DA28D-7D7B-D74C-9C0B-1E5796579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2F2AD-BC0B-4C44-9B7C-C120730FB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0D0E90-E37D-DC47-A6AF-80515CFA3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623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C5CAC-44AE-3C4C-BC14-6AB071C4A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88E15-06BE-4A44-BD3B-51B5F1A5CD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4D0B08-032C-014E-9F41-5A9BB3D2CD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193FC5-754C-0D42-B6AB-CEEC4ED30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65FAE8-935C-E141-8FDD-BF0D054E5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C78933-ABC9-DE4D-A306-0050D5BF9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724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87F0-FC1E-284E-AE52-A7AA3B4F7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4DE68F-8134-7743-9766-8CF670A557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F18418-8EC6-3E45-87F1-FF7C932910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64CA54-1F64-4145-92EA-8FC97D35BF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95967D-8728-FF40-BF0C-6F7E426F52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DEEA28-694A-3F40-8386-DC29E35E4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5ACFDB-C5C8-9E45-9DA2-BCF559E10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B3BBBE-117B-D74A-8E91-6BE19885C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807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88697-E946-E546-A9C0-0EA9F2D57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8BD15C-17A1-DC4E-8367-7C57AF401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E4683E-C86D-204C-8393-83F0D12A9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FF0048-8C85-314A-A73D-AF0CE9557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752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8808EE-6CFF-3145-A57F-A0FCF824D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2294FA-4C2E-B046-9E78-03531BDAB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ECC212-5842-464A-965C-D9E8D5B8B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619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D88FB-EC7F-FD48-A30D-5BB44A77E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9F69A3-0120-D54C-B0C5-DA526C06A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AD41E5-ECF1-6841-AFD9-FA7ABEBB1A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3263F1-F0D7-1840-8A9C-CC8D4355F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C88B1F-707E-0849-A742-4D1D6564C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3A0377-FA1E-9F45-8BFD-2BD1C0A6F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412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C3CD5-E234-D345-8BFD-DA0FA2FCB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C61B95-8801-9848-A82A-47997AB5AC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24F9E6-4CD5-E744-96EC-126805B13E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57031D-0234-5C4A-8986-609DFD3BC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AB8CF4-9CCE-3246-AB83-09F383CF4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D5F058-0DAC-EC43-A4E0-502797A5D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37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960004-A33D-AB4A-A6DD-DFFC35527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D331C5-9537-6540-868D-845B28793C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7F71C2-2F73-3B45-87DD-D85A7D8322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8FF51-AD92-9A41-972C-B9E184C75B97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7B671-3397-A641-9452-AC71007C10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1039DC-791F-A744-ABDF-8F74762492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316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hyperlink" Target="Bruno%20Mars%20-%20Count%20on%20Me%20(Official%20Lyric%20Video)%20-%20Bing%20video" TargetMode="External"/><Relationship Id="rId4" Type="http://schemas.openxmlformats.org/officeDocument/2006/relationships/hyperlink" Target="https://www.bing.com/videos/search?q=count+ion+me+bruno+mars&amp;view=detail&amp;mid=0195141C9641F41B432E0195141C9641F41B432E&amp;FORM=VIRE0&amp;ru=%2fsearch%3fq%3dcount%2bion%2bme%2bbruno%2bmars%26cvid%3d24e5ca037ba34d9390715870b685dd63%26aqs%3dedge.0.69i59i450l8.207581j0j4%26FORM%3dANAB01%26PC%3dHCT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png"/><Relationship Id="rId4" Type="http://schemas.openxmlformats.org/officeDocument/2006/relationships/hyperlink" Target="https://www.globalexplorers.org.uk/bolivia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FB88245-440F-4F83-A2C0-1AB905911FA4}"/>
              </a:ext>
            </a:extLst>
          </p:cNvPr>
          <p:cNvSpPr txBox="1"/>
          <p:nvPr/>
        </p:nvSpPr>
        <p:spPr>
          <a:xfrm>
            <a:off x="3386667" y="419712"/>
            <a:ext cx="6096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/>
              <a:t>Welcome to worship</a:t>
            </a:r>
          </a:p>
        </p:txBody>
      </p:sp>
      <p:pic>
        <p:nvPicPr>
          <p:cNvPr id="7" name="Picture 2" descr="See the source image">
            <a:extLst>
              <a:ext uri="{FF2B5EF4-FFF2-40B4-BE49-F238E27FC236}">
                <a16:creationId xmlns:a16="http://schemas.microsoft.com/office/drawing/2014/main" id="{A4B3CC5E-27BA-4950-95E0-91FDA90502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61293" y="1905183"/>
            <a:ext cx="6958214" cy="3493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E2710D3-3794-48CA-B1D9-F3551013E5C6}"/>
              </a:ext>
            </a:extLst>
          </p:cNvPr>
          <p:cNvSpPr txBox="1"/>
          <p:nvPr/>
        </p:nvSpPr>
        <p:spPr>
          <a:xfrm>
            <a:off x="3386667" y="1232091"/>
            <a:ext cx="4504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KS1  </a:t>
            </a:r>
            <a:r>
              <a:rPr lang="en-GB"/>
              <a:t>Reflection 2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EE64561-FB64-4B51-A2E9-F8A90A0BAA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05644" y="4907977"/>
            <a:ext cx="1737511" cy="67061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E135767-D11A-4E87-9F81-B92857B77EA6}"/>
              </a:ext>
            </a:extLst>
          </p:cNvPr>
          <p:cNvSpPr txBox="1"/>
          <p:nvPr/>
        </p:nvSpPr>
        <p:spPr>
          <a:xfrm>
            <a:off x="10351422" y="1390135"/>
            <a:ext cx="173751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800" dirty="0">
                <a:hlinkClick r:id="rId4"/>
              </a:rPr>
              <a:t>Bruno Mars - Count on Me (Official</a:t>
            </a:r>
          </a:p>
          <a:p>
            <a:r>
              <a:rPr lang="en-GB" sz="800" dirty="0">
                <a:hlinkClick r:id="rId4"/>
              </a:rPr>
              <a:t> Lyric Video) – Bing video</a:t>
            </a:r>
            <a:endParaRPr lang="en-GB" sz="800" dirty="0"/>
          </a:p>
        </p:txBody>
      </p:sp>
      <p:pic>
        <p:nvPicPr>
          <p:cNvPr id="9" name="Picture 2">
            <a:hlinkClick r:id="rId5" action="ppaction://hlinkfile"/>
            <a:extLst>
              <a:ext uri="{FF2B5EF4-FFF2-40B4-BE49-F238E27FC236}">
                <a16:creationId xmlns:a16="http://schemas.microsoft.com/office/drawing/2014/main" id="{7AE3B379-73DD-4C4C-BDC5-10D855C26C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560806" y="384834"/>
            <a:ext cx="1192347" cy="894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0152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he Sheep &amp; the Goats (Matthew 25)">
            <a:extLst>
              <a:ext uri="{FF2B5EF4-FFF2-40B4-BE49-F238E27FC236}">
                <a16:creationId xmlns:a16="http://schemas.microsoft.com/office/drawing/2014/main" id="{C80F0D05-DB7E-4465-9FDD-3D2C7DBAE0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90675" y="449580"/>
            <a:ext cx="5851676" cy="4608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See the source image">
            <a:extLst>
              <a:ext uri="{FF2B5EF4-FFF2-40B4-BE49-F238E27FC236}">
                <a16:creationId xmlns:a16="http://schemas.microsoft.com/office/drawing/2014/main" id="{67AA759B-B82E-4B62-88DA-97CAB91F73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20224" y="1072638"/>
            <a:ext cx="4271776" cy="3199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8DF85E7-BA19-4818-AEEE-77A05DBFE3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05644" y="4907977"/>
            <a:ext cx="1737511" cy="670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701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702A0B6E-0193-4336-87EA-86E6455CFA1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176433" y="10"/>
            <a:ext cx="6015567" cy="3920034"/>
          </a:xfrm>
          <a:custGeom>
            <a:avLst/>
            <a:gdLst/>
            <a:ahLst/>
            <a:cxnLst/>
            <a:rect l="l" t="t" r="r" b="b"/>
            <a:pathLst>
              <a:path w="6015567" h="3920044">
                <a:moveTo>
                  <a:pt x="0" y="0"/>
                </a:moveTo>
                <a:lnTo>
                  <a:pt x="6015567" y="0"/>
                </a:lnTo>
                <a:lnTo>
                  <a:pt x="6015567" y="3920044"/>
                </a:lnTo>
                <a:lnTo>
                  <a:pt x="2469659" y="3920044"/>
                </a:lnTo>
                <a:lnTo>
                  <a:pt x="2469659" y="3103224"/>
                </a:lnTo>
                <a:lnTo>
                  <a:pt x="0" y="3103224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See the source image">
            <a:extLst>
              <a:ext uri="{FF2B5EF4-FFF2-40B4-BE49-F238E27FC236}">
                <a16:creationId xmlns:a16="http://schemas.microsoft.com/office/drawing/2014/main" id="{33F6517F-947D-4260-AE34-5F499AB9CDC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" y="4069976"/>
            <a:ext cx="3535311" cy="2788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ee the source image">
            <a:extLst>
              <a:ext uri="{FF2B5EF4-FFF2-40B4-BE49-F238E27FC236}">
                <a16:creationId xmlns:a16="http://schemas.microsoft.com/office/drawing/2014/main" id="{C56B26E2-40AF-457E-B1A4-84866199D3A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696199" y="3257176"/>
            <a:ext cx="4789093" cy="3600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See the source image">
            <a:extLst>
              <a:ext uri="{FF2B5EF4-FFF2-40B4-BE49-F238E27FC236}">
                <a16:creationId xmlns:a16="http://schemas.microsoft.com/office/drawing/2014/main" id="{17AE41BC-C516-454D-8F60-F18B2857614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 b="-1"/>
          <a:stretch/>
        </p:blipFill>
        <p:spPr bwMode="auto">
          <a:xfrm>
            <a:off x="1" y="10"/>
            <a:ext cx="6015567" cy="3920034"/>
          </a:xfrm>
          <a:custGeom>
            <a:avLst/>
            <a:gdLst/>
            <a:ahLst/>
            <a:cxnLst/>
            <a:rect l="l" t="t" r="r" b="b"/>
            <a:pathLst>
              <a:path w="6015567" h="3920044">
                <a:moveTo>
                  <a:pt x="0" y="0"/>
                </a:moveTo>
                <a:lnTo>
                  <a:pt x="6015567" y="0"/>
                </a:lnTo>
                <a:lnTo>
                  <a:pt x="6015567" y="3103224"/>
                </a:lnTo>
                <a:lnTo>
                  <a:pt x="3545908" y="3103224"/>
                </a:lnTo>
                <a:lnTo>
                  <a:pt x="3545908" y="3920044"/>
                </a:lnTo>
                <a:lnTo>
                  <a:pt x="0" y="3920044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See the source image">
            <a:extLst>
              <a:ext uri="{FF2B5EF4-FFF2-40B4-BE49-F238E27FC236}">
                <a16:creationId xmlns:a16="http://schemas.microsoft.com/office/drawing/2014/main" id="{4995D216-2C7E-45C6-A7D2-2A818BC7370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646161" y="4069976"/>
            <a:ext cx="3545840" cy="2788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8712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CF7BBE6-49C3-4DE0-BE52-75A14DB3F9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05644" y="4907977"/>
            <a:ext cx="1737511" cy="670618"/>
          </a:xfrm>
          <a:prstGeom prst="rect">
            <a:avLst/>
          </a:prstGeom>
        </p:spPr>
      </p:pic>
      <p:pic>
        <p:nvPicPr>
          <p:cNvPr id="2050" name="Picture 2" descr="Ivana's story">
            <a:extLst>
              <a:ext uri="{FF2B5EF4-FFF2-40B4-BE49-F238E27FC236}">
                <a16:creationId xmlns:a16="http://schemas.microsoft.com/office/drawing/2014/main" id="{1D9F106E-7C97-48C2-B3DE-C7BABEC25F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87689" y="671286"/>
            <a:ext cx="4572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vana's story">
            <a:extLst>
              <a:ext uri="{FF2B5EF4-FFF2-40B4-BE49-F238E27FC236}">
                <a16:creationId xmlns:a16="http://schemas.microsoft.com/office/drawing/2014/main" id="{4FB214F5-0DB8-41FD-8D09-1670D3A853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58000" y="671286"/>
            <a:ext cx="3347644" cy="3347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vana's story">
            <a:extLst>
              <a:ext uri="{FF2B5EF4-FFF2-40B4-BE49-F238E27FC236}">
                <a16:creationId xmlns:a16="http://schemas.microsoft.com/office/drawing/2014/main" id="{FBE3286F-EA6B-4CFF-8A80-4416C33308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58000" y="4435595"/>
            <a:ext cx="2286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0542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2EEEE2C-FC87-4D20-8063-7E20B61D6A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05644" y="4907977"/>
            <a:ext cx="1737511" cy="670618"/>
          </a:xfrm>
          <a:prstGeom prst="rect">
            <a:avLst/>
          </a:prstGeom>
        </p:spPr>
      </p:pic>
      <p:pic>
        <p:nvPicPr>
          <p:cNvPr id="3074" name="Picture 2" descr="Ivana's story">
            <a:extLst>
              <a:ext uri="{FF2B5EF4-FFF2-40B4-BE49-F238E27FC236}">
                <a16:creationId xmlns:a16="http://schemas.microsoft.com/office/drawing/2014/main" id="{B3A6A9ED-0D5A-4A4A-9FD3-2531E39237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65111" y="567267"/>
            <a:ext cx="4572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See the source image">
            <a:hlinkClick r:id="rId4"/>
            <a:extLst>
              <a:ext uri="{FF2B5EF4-FFF2-40B4-BE49-F238E27FC236}">
                <a16:creationId xmlns:a16="http://schemas.microsoft.com/office/drawing/2014/main" id="{495F80CD-9DBF-43DF-A854-889E1F7B44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81081" y="4907977"/>
            <a:ext cx="2132013" cy="1599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Ivana's story">
            <a:extLst>
              <a:ext uri="{FF2B5EF4-FFF2-40B4-BE49-F238E27FC236}">
                <a16:creationId xmlns:a16="http://schemas.microsoft.com/office/drawing/2014/main" id="{DD386999-605A-4C2E-A571-8FEB5F77A8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15200" y="567267"/>
            <a:ext cx="3662891" cy="3662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7998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2EEEE2C-FC87-4D20-8063-7E20B61D6A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05644" y="4907977"/>
            <a:ext cx="1737511" cy="67061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CF8A8F2-27A3-46DE-8A6E-A01BD32227E3}"/>
              </a:ext>
            </a:extLst>
          </p:cNvPr>
          <p:cNvSpPr txBox="1"/>
          <p:nvPr/>
        </p:nvSpPr>
        <p:spPr>
          <a:xfrm>
            <a:off x="1490132" y="506772"/>
            <a:ext cx="7089423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Dear God, </a:t>
            </a:r>
          </a:p>
          <a:p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Thank you for all the lovely food that most of us enjoy.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Please help people like Ivana and her family to have enough food and to eat healthily.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Thank you for charities like Christian Aid that look after people round the world who don’t have enough to eat.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Please help us to be generous and to help other people.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Amen.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2" descr="See the source image">
            <a:extLst>
              <a:ext uri="{FF2B5EF4-FFF2-40B4-BE49-F238E27FC236}">
                <a16:creationId xmlns:a16="http://schemas.microsoft.com/office/drawing/2014/main" id="{0577BE5A-D40D-42BA-BCEB-F2ED32333F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49599" y="4308045"/>
            <a:ext cx="4718755" cy="2369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8578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oP PowerPoint template" id="{779CA82B-C041-3247-A36F-CB801CBF42AC}" vid="{3F7F9E61-6BBA-6E47-BC41-731A9E35158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</TotalTime>
  <Words>93</Words>
  <Application>Microsoft Office PowerPoint</Application>
  <PresentationFormat>Widescreen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Hope Key Stage 2 Reflection 2</dc:title>
  <dc:creator>Sue Bowen</dc:creator>
  <cp:lastModifiedBy>Robert Sanders</cp:lastModifiedBy>
  <cp:revision>21</cp:revision>
  <dcterms:created xsi:type="dcterms:W3CDTF">2021-06-03T10:34:36Z</dcterms:created>
  <dcterms:modified xsi:type="dcterms:W3CDTF">2022-01-26T16:09:25Z</dcterms:modified>
</cp:coreProperties>
</file>