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D572-4D22-4ADC-A321-1CF898865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660C5-66A7-4E0C-874D-F8C81C273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AC89-35C4-4A26-A5E9-91AD1AE6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81663-810C-4E46-AA2B-913D0CB4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7B271-44EE-47E3-A050-CD95CC84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7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B5864-CD2B-4981-9118-8E5FB39D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65A3F-38A4-45BD-B0DE-5D0EC3A6C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974E2-C177-446D-AEBB-2EBB73DD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D6196-0D0C-462B-AD94-825A0C4C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BC046-ECBF-4A82-B0DC-DB767349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2260C-DA4E-4210-9C88-9F929F403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6CC2F-F5B0-464A-9EC8-BDAF2CBC5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54C97-F381-4847-B737-C6C33FFA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0D67A-E992-4F24-A7AA-FA1B649D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344A0-774D-4E20-BF81-C62980DA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0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23FAB-336F-4A96-AA0B-5FB61D12A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CBE06-4D28-4740-9F90-16511AC9C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B8D62-0041-4A01-A303-014E8B0E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A68ED-09EC-4DBA-B96D-357BA758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E004F-C0F0-4808-9BF2-50A5828F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73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D1D8-3E7B-431B-80A3-E554D769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EFA60-E65D-4D97-BA84-3539CC35A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BDA7-8A53-41D4-A7B9-F4D0227E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9BBEE-6FCB-4779-949C-EDB2DC896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9820-85B1-443E-92A0-3D4D4620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C7566-4B13-4F31-95D1-0E7ED72D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B17A9-1901-47BF-A911-3AACA1C91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DBD64-11FF-47DF-ADF7-79CA6BA73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64321-13FF-4633-B71A-B30ABB77B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A10E3-3D73-4DF8-84AE-E568D335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EA9DE-C347-4274-8C6D-6C32A867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19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2D156-73AD-48C4-88C2-E95FFF0E7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E378B-FCA9-4670-8B84-036B6F110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745FC-4BA9-45D0-9E44-CDC8611A5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B2A2D-E3D5-456E-A641-7B7EDBAE7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8B9908-3323-4C46-B3F5-BF1C94E59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D10324-84F2-44CF-9C65-6EC0397D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9E0E14-4E59-4710-A02F-5A6812ED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D4E765-741F-42D7-9BC2-9E4489DB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88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713A-4D3F-47C6-83CB-337AB5E2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DCCA-57F0-471F-9377-0E71D90B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5DF890-A20B-44B1-9BE4-83B29DCF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F4574-D3E1-406F-B49D-146E6FD5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1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70B15-AAB4-4254-AFDB-59124B9F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2F58C-8941-4132-ACC1-F767D86A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72E7F-D04A-410B-BF2A-38FD83E2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05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E23BA-EDF4-4A39-A3C3-80FC298D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5628-1FAA-489E-A9D4-C4C9260B8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0AFEC-F296-4A04-ADDF-CFF860A55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2A7BE-997C-4012-AD08-763F7C3A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7038F-FCA1-4142-B0D1-C27E1D5C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86925-EAD8-4E8C-9B40-C051DD62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60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C314-9600-4E2E-9D2F-F04AD88F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E2893-5873-4E0D-B86C-ADF4AF0C9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0B286-D906-40B8-8755-1B4694B24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218D5-7948-4238-B536-899E3F9A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91322-D3DA-4711-9C90-4FE9A805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3526F-5F37-4A55-88F7-2C59513A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3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E8224-CAF2-401F-BB32-364ED085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713B3-EC50-4491-9E7B-0CC5E9E9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6055C-A3B9-4692-849F-2B18835E8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4B92-5852-4CAA-B0C0-65898681AE7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CE374-EE7B-4B66-AC45-A8F7F6434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35025-B6BF-4CEB-BF78-9B4DC143A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74E6-1E93-4B61-A8E2-CB403A80FE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37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picture containing building, statue, stone, arch&#10;&#10;Description automatically generated">
            <a:extLst>
              <a:ext uri="{FF2B5EF4-FFF2-40B4-BE49-F238E27FC236}">
                <a16:creationId xmlns:a16="http://schemas.microsoft.com/office/drawing/2014/main" id="{CDC0384D-F832-4763-AD19-13D850984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14" y="0"/>
            <a:ext cx="9939745" cy="690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6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Kelly</dc:creator>
  <cp:lastModifiedBy>Jane Kelly</cp:lastModifiedBy>
  <cp:revision>2</cp:revision>
  <dcterms:created xsi:type="dcterms:W3CDTF">2020-11-02T17:27:27Z</dcterms:created>
  <dcterms:modified xsi:type="dcterms:W3CDTF">2020-11-02T17:29:03Z</dcterms:modified>
</cp:coreProperties>
</file>