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8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F0F3-55C7-1D4D-B65F-9F4021B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9B71-9F6A-5D48-AC8B-912B6892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5FD9-E4BC-B14B-B7EF-74E7D78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A895-5901-F446-A20E-C729456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A5B6-A433-374D-8066-D252C57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7135-5DBE-B249-B805-EB890424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8833D-3F15-F741-ACA7-DA51F07B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7C9-5AA9-BD4B-B13E-DDB1982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665D7-707D-8747-98DE-B538E5A0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FE57-D60A-B546-9ADF-07D29EF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22C06-E577-764F-A534-CF94B048C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15A5-5F51-774B-AD2C-3E9E07E0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A571-4AC0-6F40-843A-ACF4B71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1FC-130B-2242-904C-981D369F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2FD7-3B72-7D48-8EA8-62E6A1C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11-2D0E-FC4C-A20E-59FC09E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C99F-D311-9647-BE57-0BAA5F15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39C0-CC3A-8C4D-AA6E-0121985A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FE1-E1DD-A548-8FFB-99B3ABD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494-3A7D-A644-BBB8-1AE532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BD1-35B0-CC44-8303-CFA86676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C7CC-B025-DB4E-9E7E-AB925A19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A28D-7D7B-D74C-9C0B-1E579657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F2AD-BC0B-4C44-9B7C-C120730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E90-E37D-DC47-A6AF-80515CF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5CAC-44AE-3C4C-BC14-6AB071C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E15-06BE-4A44-BD3B-51B5F1A5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0B08-032C-014E-9F41-5A9BB3D2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3FC5-754C-0D42-B6AB-CEEC4ED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5FAE8-935C-E141-8FDD-BF0D054E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78933-ABC9-DE4D-A306-0050D5B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7F0-FC1E-284E-AE52-A7AA3B4F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E68F-8134-7743-9766-8CF670A5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18418-8EC6-3E45-87F1-FF7C9329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CA54-1F64-4145-92EA-8FC97D3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5967D-8728-FF40-BF0C-6F7E426F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EA28-694A-3F40-8386-DC29E3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ACFDB-C5C8-9E45-9DA2-BCF559E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BBBE-117B-D74A-8E91-6BE19885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8697-E946-E546-A9C0-0EA9F2D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D15C-17A1-DC4E-8367-7C57AF4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83E-C86D-204C-8393-83F0D12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F0048-8C85-314A-A73D-AF0CE95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808EE-6CFF-3145-A57F-A0FCF82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4FA-4C2E-B046-9E78-03531BDA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C212-5842-464A-965C-D9E8D5B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88FB-EC7F-FD48-A30D-5BB44A7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9A3-0120-D54C-B0C5-DA526C06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41E5-ECF1-6841-AFD9-FA7ABEBB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63F1-F0D7-1840-8A9C-CC8D4355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B1F-707E-0849-A742-4D1D656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0377-FA1E-9F45-8BFD-2BD1C0A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CD5-E234-D345-8BFD-DA0FA2FC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1B95-8801-9848-A82A-47997AB5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F9E6-4CD5-E744-96EC-126805B1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7031D-0234-5C4A-8986-609DFD3B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8CF4-9CCE-3246-AB83-09F383C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F058-0DAC-EC43-A4E0-502797A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0004-A33D-AB4A-A6DD-DFFC355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31C5-9537-6540-868D-845B2879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1C2-2F73-3B45-87DD-D85A7D83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F51-AD92-9A41-972C-B9E184C75B9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B671-3397-A641-9452-AC71007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39DC-791F-A744-ABDF-8F74762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definitions.net/definition/nothing" TargetMode="External"/><Relationship Id="rId7" Type="http://schemas.openxmlformats.org/officeDocument/2006/relationships/hyperlink" Target="https://fr.wikipedia.org/wiki/%C3%89glise_Hillsong" TargetMode="External"/><Relationship Id="rId2" Type="http://schemas.openxmlformats.org/officeDocument/2006/relationships/hyperlink" Target="https://www.definitions.net/definition/buil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youtu.be/izrk-erhDdk" TargetMode="External"/><Relationship Id="rId4" Type="http://schemas.openxmlformats.org/officeDocument/2006/relationships/hyperlink" Target="https://www.definitions.net/definition/blood" TargetMode="External"/><Relationship Id="rId9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finitions.net/definition/wholly" TargetMode="External"/><Relationship Id="rId13" Type="http://schemas.openxmlformats.org/officeDocument/2006/relationships/hyperlink" Target="https://www.definitions.net/definition/anchor" TargetMode="External"/><Relationship Id="rId18" Type="http://schemas.openxmlformats.org/officeDocument/2006/relationships/hyperlink" Target="https://www.definitions.net/definition/stand" TargetMode="External"/><Relationship Id="rId3" Type="http://schemas.openxmlformats.org/officeDocument/2006/relationships/hyperlink" Target="https://www.definitions.net/definition/built" TargetMode="External"/><Relationship Id="rId7" Type="http://schemas.openxmlformats.org/officeDocument/2006/relationships/hyperlink" Target="https://www.definitions.net/definition/sweetest" TargetMode="External"/><Relationship Id="rId12" Type="http://schemas.openxmlformats.org/officeDocument/2006/relationships/hyperlink" Target="https://www.definitions.net/definition/stormy" TargetMode="External"/><Relationship Id="rId17" Type="http://schemas.openxmlformats.org/officeDocument/2006/relationships/hyperlink" Target="https://www.definitions.net/definition/righteousness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definitions.net/definition/trumpe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finitions.net/definition/trust" TargetMode="External"/><Relationship Id="rId11" Type="http://schemas.openxmlformats.org/officeDocument/2006/relationships/hyperlink" Target="https://www.definitions.net/definition/every" TargetMode="External"/><Relationship Id="rId5" Type="http://schemas.openxmlformats.org/officeDocument/2006/relationships/hyperlink" Target="https://www.definitions.net/definition/blood" TargetMode="External"/><Relationship Id="rId15" Type="http://schemas.openxmlformats.org/officeDocument/2006/relationships/hyperlink" Target="https://www.definitions.net/definition/shall" TargetMode="External"/><Relationship Id="rId10" Type="http://schemas.openxmlformats.org/officeDocument/2006/relationships/hyperlink" Target="https://www.definitions.net/definition/unchanging" TargetMode="External"/><Relationship Id="rId4" Type="http://schemas.openxmlformats.org/officeDocument/2006/relationships/hyperlink" Target="https://www.definitions.net/definition/nothing" TargetMode="External"/><Relationship Id="rId9" Type="http://schemas.openxmlformats.org/officeDocument/2006/relationships/hyperlink" Target="https://www.definitions.net/definition/darkness" TargetMode="External"/><Relationship Id="rId14" Type="http://schemas.openxmlformats.org/officeDocument/2006/relationships/hyperlink" Target="https://www.definitions.net/definition/with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rnerstone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E21F1-893D-410A-A096-06F5ED965F33}"/>
              </a:ext>
            </a:extLst>
          </p:cNvPr>
          <p:cNvSpPr txBox="1"/>
          <p:nvPr/>
        </p:nvSpPr>
        <p:spPr>
          <a:xfrm>
            <a:off x="838200" y="1641752"/>
            <a:ext cx="4391024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Stage 2</a:t>
            </a:r>
            <a:b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Reflection 2 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Hope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6D64E-EBAE-4B2F-BE81-25976D8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alpha val="80000"/>
                  </a:schemeClr>
                </a:solidFill>
              </a:rPr>
              <a:t>My hope is 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built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</a:rPr>
              <a:t> on 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nothing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</a:rPr>
              <a:t> less Than Jesus' 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blood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</a:rPr>
              <a:t> and righteousness</a:t>
            </a:r>
          </a:p>
          <a:p>
            <a:pPr marL="0"/>
            <a:endParaRPr lang="en-US" sz="2400" b="1" dirty="0">
              <a:solidFill>
                <a:schemeClr val="bg1">
                  <a:alpha val="80000"/>
                </a:schemeClr>
              </a:solidFill>
            </a:endParaRPr>
          </a:p>
          <a:p>
            <a:pPr marL="0"/>
            <a:r>
              <a:rPr lang="en-GB" sz="1600" dirty="0">
                <a:hlinkClick r:id="rId5"/>
              </a:rPr>
              <a:t>https://youtu.be/izrk-erhDdk</a:t>
            </a:r>
            <a:endParaRPr lang="en-US" sz="2400" b="1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7" name="Picture 6" descr="A group of people on a stage with instruments and a crowd of people watching&#10;&#10;Description automatically generated with low confidence">
            <a:extLst>
              <a:ext uri="{FF2B5EF4-FFF2-40B4-BE49-F238E27FC236}">
                <a16:creationId xmlns:a16="http://schemas.microsoft.com/office/drawing/2014/main" id="{B4CEA2A9-E8C4-4F73-A37C-3EF6C11BCD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5056" b="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14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16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8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CEC25C-EA71-4D72-B7A7-A1A16A296672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fr.wikipedia.org/wiki/%C3%89glise_Hills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1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2A2C8E-3D95-6F4A-AE94-EA6022493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663" y="419450"/>
            <a:ext cx="9496337" cy="4309844"/>
          </a:xfrm>
        </p:spPr>
        <p:txBody>
          <a:bodyPr>
            <a:noAutofit/>
          </a:bodyPr>
          <a:lstStyle/>
          <a:p>
            <a:pPr algn="l"/>
            <a:r>
              <a:rPr lang="en-GB" sz="1600" b="1" dirty="0"/>
              <a:t>My hope is </a:t>
            </a:r>
            <a:r>
              <a:rPr lang="en-GB" sz="1600" b="1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built</a:t>
            </a:r>
            <a:r>
              <a:rPr lang="en-GB" sz="1600" b="1" dirty="0"/>
              <a:t> on </a:t>
            </a:r>
            <a:r>
              <a:rPr lang="en-GB" sz="1600" b="1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nothing</a:t>
            </a:r>
            <a:r>
              <a:rPr lang="en-GB" sz="1600" b="1" dirty="0"/>
              <a:t> less Than Jesus' </a:t>
            </a:r>
            <a:r>
              <a:rPr lang="en-GB" sz="1600" b="1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blood</a:t>
            </a:r>
            <a:r>
              <a:rPr lang="en-GB" sz="1600" b="1" dirty="0"/>
              <a:t> and righteousness</a:t>
            </a:r>
          </a:p>
          <a:p>
            <a:pPr algn="l"/>
            <a:r>
              <a:rPr lang="en-GB" sz="1600" b="1" dirty="0"/>
              <a:t> I dare not </a:t>
            </a:r>
            <a:r>
              <a:rPr lang="en-GB" sz="1600" b="1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</a:t>
            </a:r>
            <a:r>
              <a:rPr lang="en-GB" sz="1600" b="1" dirty="0"/>
              <a:t> the </a:t>
            </a:r>
            <a:r>
              <a:rPr lang="en-GB" sz="1600" b="1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sweetest</a:t>
            </a:r>
            <a:r>
              <a:rPr lang="en-GB" sz="1600" b="1" dirty="0"/>
              <a:t> frame But </a:t>
            </a:r>
            <a:r>
              <a:rPr lang="en-GB" sz="1600" b="1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wholly</a:t>
            </a:r>
            <a:r>
              <a:rPr lang="en-GB" sz="1600" b="1" dirty="0"/>
              <a:t> trust in Jesus' name </a:t>
            </a:r>
          </a:p>
          <a:p>
            <a:pPr algn="l"/>
            <a:r>
              <a:rPr lang="en-GB" sz="1600" b="1" dirty="0"/>
              <a:t>My hope is </a:t>
            </a:r>
            <a:r>
              <a:rPr lang="en-GB" sz="1600" b="1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built</a:t>
            </a:r>
            <a:r>
              <a:rPr lang="en-GB" sz="1600" b="1" dirty="0"/>
              <a:t> on </a:t>
            </a:r>
            <a:r>
              <a:rPr lang="en-GB" sz="1600" b="1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nothing</a:t>
            </a:r>
            <a:r>
              <a:rPr lang="en-GB" sz="1600" b="1" dirty="0"/>
              <a:t> less Than Jesus' </a:t>
            </a:r>
            <a:r>
              <a:rPr lang="en-GB" sz="1600" b="1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blood</a:t>
            </a:r>
            <a:r>
              <a:rPr lang="en-GB" sz="1600" b="1" dirty="0"/>
              <a:t> and righteousness </a:t>
            </a:r>
          </a:p>
          <a:p>
            <a:pPr algn="l"/>
            <a:r>
              <a:rPr lang="en-GB" sz="1600" b="1" dirty="0"/>
              <a:t>I dare not </a:t>
            </a:r>
            <a:r>
              <a:rPr lang="en-GB" sz="1600" b="1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</a:t>
            </a:r>
            <a:r>
              <a:rPr lang="en-GB" sz="1600" b="1" dirty="0"/>
              <a:t> the </a:t>
            </a:r>
            <a:r>
              <a:rPr lang="en-GB" sz="1600" b="1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sweetest</a:t>
            </a:r>
            <a:r>
              <a:rPr lang="en-GB" sz="1600" b="1" dirty="0"/>
              <a:t> frame But </a:t>
            </a:r>
            <a:r>
              <a:rPr lang="en-GB" sz="1600" b="1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wholly</a:t>
            </a:r>
            <a:r>
              <a:rPr lang="en-GB" sz="1600" b="1" dirty="0"/>
              <a:t> trust in Jesus' name Christ alone, cornerstone </a:t>
            </a:r>
          </a:p>
          <a:p>
            <a:pPr algn="l"/>
            <a:r>
              <a:rPr lang="en-GB" sz="1600" b="1" dirty="0"/>
              <a:t>Weak made strong, in the Saviour's love </a:t>
            </a:r>
          </a:p>
          <a:p>
            <a:pPr algn="l"/>
            <a:r>
              <a:rPr lang="en-GB" sz="1600" b="1" dirty="0"/>
              <a:t>Through the storm He is Lord, Lord of all </a:t>
            </a:r>
          </a:p>
          <a:p>
            <a:pPr algn="l"/>
            <a:r>
              <a:rPr lang="en-GB" sz="1600" b="1" dirty="0"/>
              <a:t>When </a:t>
            </a:r>
            <a:r>
              <a:rPr lang="en-GB" sz="1600" b="1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darkness</a:t>
            </a:r>
            <a:r>
              <a:rPr lang="en-GB" sz="1600" b="1" dirty="0"/>
              <a:t> seems to hide His face I rest on His </a:t>
            </a:r>
            <a:r>
              <a:rPr lang="en-GB" sz="1600" b="1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unchanging</a:t>
            </a:r>
            <a:r>
              <a:rPr lang="en-GB" sz="1600" b="1" dirty="0"/>
              <a:t> grace</a:t>
            </a:r>
          </a:p>
          <a:p>
            <a:pPr algn="l"/>
            <a:r>
              <a:rPr lang="en-GB" sz="1600" b="1" dirty="0"/>
              <a:t>In </a:t>
            </a:r>
            <a:r>
              <a:rPr lang="en-GB" sz="1600" b="1" dirty="0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every</a:t>
            </a:r>
            <a:r>
              <a:rPr lang="en-GB" sz="1600" b="1" dirty="0"/>
              <a:t> high and </a:t>
            </a:r>
            <a:r>
              <a:rPr lang="en-GB" sz="1600" b="1" dirty="0"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stormy</a:t>
            </a:r>
            <a:r>
              <a:rPr lang="en-GB" sz="1600" b="1" dirty="0"/>
              <a:t> gale My </a:t>
            </a:r>
            <a:r>
              <a:rPr lang="en-GB" sz="1600" b="1" dirty="0"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anchor</a:t>
            </a:r>
            <a:r>
              <a:rPr lang="en-GB" sz="1600" b="1" dirty="0"/>
              <a:t> holds </a:t>
            </a:r>
            <a:r>
              <a:rPr lang="en-GB" sz="1600" b="1" dirty="0"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within</a:t>
            </a:r>
            <a:r>
              <a:rPr lang="en-GB" sz="1600" b="1" dirty="0"/>
              <a:t> the veil </a:t>
            </a:r>
          </a:p>
          <a:p>
            <a:pPr algn="l"/>
            <a:r>
              <a:rPr lang="en-GB" sz="1600" b="1" dirty="0"/>
              <a:t>My </a:t>
            </a:r>
            <a:r>
              <a:rPr lang="en-GB" sz="1600" b="1" dirty="0"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anchor</a:t>
            </a:r>
            <a:r>
              <a:rPr lang="en-GB" sz="1600" b="1" dirty="0"/>
              <a:t> holds </a:t>
            </a:r>
            <a:r>
              <a:rPr lang="en-GB" sz="1600" b="1" dirty="0"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within</a:t>
            </a:r>
            <a:r>
              <a:rPr lang="en-GB" sz="1600" b="1" dirty="0"/>
              <a:t> the veil </a:t>
            </a:r>
          </a:p>
          <a:p>
            <a:pPr algn="l"/>
            <a:r>
              <a:rPr lang="en-GB" sz="1600" b="1" dirty="0"/>
              <a:t>Christ alone, cornerstone </a:t>
            </a:r>
          </a:p>
          <a:p>
            <a:pPr algn="l"/>
            <a:r>
              <a:rPr lang="en-GB" sz="1600" b="1" dirty="0"/>
              <a:t>Weak made strong, in the Saviour's love </a:t>
            </a:r>
          </a:p>
          <a:p>
            <a:pPr algn="l"/>
            <a:r>
              <a:rPr lang="en-GB" sz="1600" b="1" dirty="0"/>
              <a:t>Through the storm He is Lord, Lord of all He is Lord, Lord of all Christ alone, cornerstone </a:t>
            </a:r>
          </a:p>
          <a:p>
            <a:pPr algn="l"/>
            <a:r>
              <a:rPr lang="en-GB" sz="1600" b="1" dirty="0"/>
              <a:t>Weak made strong, in the Saviour's love Through the storm He is Lord, Lord of all Christ alone, cornerstone </a:t>
            </a:r>
          </a:p>
          <a:p>
            <a:pPr algn="l"/>
            <a:r>
              <a:rPr lang="en-GB" sz="1600" b="1" dirty="0"/>
              <a:t>Weak made strong, in the Saviour's love </a:t>
            </a:r>
          </a:p>
          <a:p>
            <a:pPr algn="l"/>
            <a:r>
              <a:rPr lang="en-GB" sz="1600" b="1" dirty="0"/>
              <a:t>Through the storm He is Lord, Lord of all </a:t>
            </a:r>
          </a:p>
          <a:p>
            <a:pPr algn="l"/>
            <a:r>
              <a:rPr lang="en-GB" sz="1600" b="1" dirty="0"/>
              <a:t>Then He </a:t>
            </a:r>
            <a:r>
              <a:rPr lang="en-GB" sz="1600" b="1" dirty="0"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shall</a:t>
            </a:r>
            <a:r>
              <a:rPr lang="en-GB" sz="1600" b="1" dirty="0"/>
              <a:t> come with </a:t>
            </a:r>
            <a:r>
              <a:rPr lang="en-GB" sz="1600" b="1" dirty="0">
                <a:effectLst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trumpets</a:t>
            </a:r>
            <a:r>
              <a:rPr lang="en-GB" sz="1600" b="1" dirty="0"/>
              <a:t> sound Oh, may I then in Him be found </a:t>
            </a:r>
          </a:p>
          <a:p>
            <a:pPr algn="l"/>
            <a:r>
              <a:rPr lang="en-GB" sz="1600" b="1" dirty="0"/>
              <a:t>Dressed in His </a:t>
            </a:r>
            <a:r>
              <a:rPr lang="en-GB" sz="1600" b="1" dirty="0">
                <a:effectLst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righteousness</a:t>
            </a:r>
            <a:r>
              <a:rPr lang="en-GB" sz="1600" b="1" dirty="0"/>
              <a:t> alone Faultless, </a:t>
            </a:r>
            <a:r>
              <a:rPr lang="en-GB" sz="1600" b="1" dirty="0">
                <a:effectLst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</a:t>
            </a:r>
            <a:r>
              <a:rPr lang="en-GB" sz="1600" b="1" dirty="0"/>
              <a:t> before the throne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1405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808B-82E9-4E8C-9005-A5B509FB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79" y="0"/>
            <a:ext cx="10515600" cy="1325563"/>
          </a:xfrm>
        </p:spPr>
        <p:txBody>
          <a:bodyPr/>
          <a:lstStyle/>
          <a:p>
            <a:r>
              <a:rPr lang="en-GB" dirty="0"/>
              <a:t>A Cornerstone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D616-4E41-45EF-A135-940D466E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81" y="1321173"/>
            <a:ext cx="39770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effectLst/>
              </a:rPr>
              <a:t>The cornerstone (or foundation stone) is</a:t>
            </a:r>
            <a:r>
              <a:rPr lang="en-GB" sz="1800" b="1" dirty="0">
                <a:effectLst/>
              </a:rPr>
              <a:t> the first stone set in the construction of a building.</a:t>
            </a:r>
            <a:r>
              <a:rPr lang="en-GB" sz="1800" dirty="0">
                <a:effectLst/>
              </a:rPr>
              <a:t> All other stones or bricks will be set in according to this stone which decides the position of the entire structure. </a:t>
            </a:r>
          </a:p>
          <a:p>
            <a:pPr marL="0" indent="0">
              <a:buNone/>
            </a:pPr>
            <a:r>
              <a:rPr lang="en-GB" sz="1800" dirty="0">
                <a:effectLst/>
              </a:rPr>
              <a:t>Some cornerstones are on the outside of a building, with an inscription on the stone indicating the construction dates of the building or maybe the names of th</a:t>
            </a:r>
            <a:r>
              <a:rPr lang="en-GB" sz="1800" dirty="0"/>
              <a:t>e </a:t>
            </a:r>
            <a:r>
              <a:rPr lang="en-GB" sz="1800" dirty="0">
                <a:effectLst/>
              </a:rPr>
              <a:t>architect, or builder. Some cornerstones include time capsules from the time a particular building was built.</a:t>
            </a:r>
          </a:p>
          <a:p>
            <a:endParaRPr lang="en-GB" dirty="0"/>
          </a:p>
        </p:txBody>
      </p:sp>
      <p:pic>
        <p:nvPicPr>
          <p:cNvPr id="5" name="Picture 4" descr="A picture containing outdoor, brick, building material&#10;&#10;Description automatically generated">
            <a:extLst>
              <a:ext uri="{FF2B5EF4-FFF2-40B4-BE49-F238E27FC236}">
                <a16:creationId xmlns:a16="http://schemas.microsoft.com/office/drawing/2014/main" id="{8EAD3DC2-E56D-496D-BE94-F025CD53F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5076" y="589060"/>
            <a:ext cx="5341105" cy="4005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40603-1E06-4F39-BA34-A6E5DA8235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67" y="4922241"/>
            <a:ext cx="1736681" cy="669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20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P PowerPoint template" id="{779CA82B-C041-3247-A36F-CB801CBF42AC}" vid="{3F7F9E61-6BBA-6E47-BC41-731A9E3515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KS2 Reflection 1</Template>
  <TotalTime>60</TotalTime>
  <Words>337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 Cornerstone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Bowen</dc:creator>
  <cp:lastModifiedBy>Sue Bowen</cp:lastModifiedBy>
  <cp:revision>6</cp:revision>
  <dcterms:created xsi:type="dcterms:W3CDTF">2021-06-02T13:27:53Z</dcterms:created>
  <dcterms:modified xsi:type="dcterms:W3CDTF">2021-06-07T10:26:21Z</dcterms:modified>
</cp:coreProperties>
</file>