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8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F0F3-55C7-1D4D-B65F-9F4021B11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89B71-9F6A-5D48-AC8B-912B6892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5FD9-E4BC-B14B-B7EF-74E7D789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A895-5901-F446-A20E-C7294566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A5B6-A433-374D-8066-D252C573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7135-5DBE-B249-B805-EB890424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8833D-3F15-F741-ACA7-DA51F07B5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47C9-5AA9-BD4B-B13E-DDB1982B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665D7-707D-8747-98DE-B538E5A0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FE57-D60A-B546-9ADF-07D29EFE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22C06-E577-764F-A534-CF94B048C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215A5-5F51-774B-AD2C-3E9E07E01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A571-4AC0-6F40-843A-ACF4B714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EF1FC-130B-2242-904C-981D369F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2FD7-3B72-7D48-8EA8-62E6A1C9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4B11-2D0E-FC4C-A20E-59FC09EC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4C99F-D311-9647-BE57-0BAA5F15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39C0-CC3A-8C4D-AA6E-0121985A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EFE1-E1DD-A548-8FFB-99B3ABD8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E494-3A7D-A644-BBB8-1AE532B8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2BD1-35B0-CC44-8303-CFA86676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9C7CC-B025-DB4E-9E7E-AB925A19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A28D-7D7B-D74C-9C0B-1E579657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2F2AD-BC0B-4C44-9B7C-C120730F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E90-E37D-DC47-A6AF-80515CFA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5CAC-44AE-3C4C-BC14-6AB071C4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8E15-06BE-4A44-BD3B-51B5F1A5C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D0B08-032C-014E-9F41-5A9BB3D2C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93FC5-754C-0D42-B6AB-CEEC4ED3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5FAE8-935C-E141-8FDD-BF0D054E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78933-ABC9-DE4D-A306-0050D5BF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87F0-FC1E-284E-AE52-A7AA3B4F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DE68F-8134-7743-9766-8CF670A5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18418-8EC6-3E45-87F1-FF7C93291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4CA54-1F64-4145-92EA-8FC97D35B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5967D-8728-FF40-BF0C-6F7E426F5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EEA28-694A-3F40-8386-DC29E35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ACFDB-C5C8-9E45-9DA2-BCF559E1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3BBBE-117B-D74A-8E91-6BE19885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0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8697-E946-E546-A9C0-0EA9F2D5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BD15C-17A1-DC4E-8367-7C57AF40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4683E-C86D-204C-8393-83F0D12A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F0048-8C85-314A-A73D-AF0CE955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808EE-6CFF-3145-A57F-A0FCF824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94FA-4C2E-B046-9E78-03531BDA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C212-5842-464A-965C-D9E8D5B8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88FB-EC7F-FD48-A30D-5BB44A77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69A3-0120-D54C-B0C5-DA526C06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D41E5-ECF1-6841-AFD9-FA7ABEBB1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263F1-F0D7-1840-8A9C-CC8D4355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8B1F-707E-0849-A742-4D1D6564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0377-FA1E-9F45-8BFD-2BD1C0A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3CD5-E234-D345-8BFD-DA0FA2FC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61B95-8801-9848-A82A-47997AB5A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4F9E6-4CD5-E744-96EC-126805B13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7031D-0234-5C4A-8986-609DFD3B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8CF4-9CCE-3246-AB83-09F383CF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5F058-0DAC-EC43-A4E0-502797A5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60004-A33D-AB4A-A6DD-DFFC3552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331C5-9537-6540-868D-845B28793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71C2-2F73-3B45-87DD-D85A7D832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B671-3397-A641-9452-AC71007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039DC-791F-A744-ABDF-8F7476249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flickr.com/photos/iamagenious/400591388/" TargetMode="External"/><Relationship Id="rId7" Type="http://schemas.openxmlformats.org/officeDocument/2006/relationships/hyperlink" Target="https://pxhere.com/en/photo/120624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hyperlink" Target="http://superuser.com/questions/301483/windows-7-regional-wallpaper-packs-where-in-the-world" TargetMode="External"/><Relationship Id="rId5" Type="http://schemas.openxmlformats.org/officeDocument/2006/relationships/hyperlink" Target="https://commons.wikimedia.org/wiki/File:Window_view_looking_north_on_Yonge.jpg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https://www.flickr.com/photos/resplendentnature/845481615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E04B-8AD4-7346-B187-88B4EC67E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549" y="333798"/>
            <a:ext cx="1185644" cy="354099"/>
          </a:xfrm>
        </p:spPr>
        <p:txBody>
          <a:bodyPr>
            <a:normAutofit fontScale="90000"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Hope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Key Stage 2 </a:t>
            </a:r>
            <a:r>
              <a:rPr lang="en-US" sz="1400" b="1">
                <a:solidFill>
                  <a:srgbClr val="FF0000"/>
                </a:solidFill>
              </a:rPr>
              <a:t>Reflection 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A2C8E-3D95-6F4A-AE94-EA6022493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9984" y="90517"/>
            <a:ext cx="3870121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/>
              <a:t>Look out of you window</a:t>
            </a:r>
          </a:p>
          <a:p>
            <a:r>
              <a:rPr lang="en-US" sz="4800" dirty="0"/>
              <a:t>What do you see?</a:t>
            </a:r>
          </a:p>
          <a:p>
            <a:r>
              <a:rPr lang="en-US" sz="4800" dirty="0"/>
              <a:t>Do you see what I see?</a:t>
            </a:r>
          </a:p>
          <a:p>
            <a:r>
              <a:rPr lang="en-US" sz="4800" dirty="0"/>
              <a:t>Do you see the savannah?</a:t>
            </a:r>
          </a:p>
          <a:p>
            <a:r>
              <a:rPr lang="en-US" sz="4800" dirty="0"/>
              <a:t>An endless sea of sand</a:t>
            </a:r>
          </a:p>
          <a:p>
            <a:r>
              <a:rPr lang="en-US" sz="4800" dirty="0"/>
              <a:t>Or sheets of ice?</a:t>
            </a:r>
          </a:p>
          <a:p>
            <a:r>
              <a:rPr lang="en-US" sz="4800" dirty="0"/>
              <a:t>Do you see sky meeting</a:t>
            </a:r>
          </a:p>
          <a:p>
            <a:r>
              <a:rPr lang="en-US" sz="4800" dirty="0"/>
              <a:t>Land</a:t>
            </a:r>
          </a:p>
          <a:p>
            <a:r>
              <a:rPr lang="en-US" sz="4800" dirty="0"/>
              <a:t>Like two brushstrokes</a:t>
            </a:r>
          </a:p>
          <a:p>
            <a:r>
              <a:rPr lang="en-US" sz="4800" dirty="0"/>
              <a:t>One of blue</a:t>
            </a:r>
          </a:p>
          <a:p>
            <a:r>
              <a:rPr lang="en-US" sz="4800" dirty="0"/>
              <a:t>And one of green?</a:t>
            </a:r>
          </a:p>
          <a:p>
            <a:r>
              <a:rPr lang="en-US" sz="4800" dirty="0"/>
              <a:t>Do you see Wide open spaces</a:t>
            </a:r>
          </a:p>
          <a:p>
            <a:r>
              <a:rPr lang="en-US" sz="4800" dirty="0"/>
              <a:t>From your tiny box;</a:t>
            </a:r>
          </a:p>
          <a:p>
            <a:r>
              <a:rPr lang="en-US" sz="4800" dirty="0"/>
              <a:t>Endless possibilities</a:t>
            </a:r>
          </a:p>
          <a:p>
            <a:r>
              <a:rPr lang="en-US" sz="4800" dirty="0"/>
              <a:t>Of footsteps</a:t>
            </a:r>
          </a:p>
          <a:p>
            <a:r>
              <a:rPr lang="en-US" sz="4800" dirty="0"/>
              <a:t>Yet to be trodden</a:t>
            </a:r>
          </a:p>
          <a:p>
            <a:r>
              <a:rPr lang="en-US" sz="4800" dirty="0"/>
              <a:t>Air yet to be breathed.</a:t>
            </a:r>
          </a:p>
          <a:p>
            <a:r>
              <a:rPr lang="en-US" sz="4800" dirty="0"/>
              <a:t>And oceans crossed?</a:t>
            </a:r>
          </a:p>
          <a:p>
            <a:r>
              <a:rPr lang="en-US" sz="4800" dirty="0"/>
              <a:t>You do?</a:t>
            </a:r>
          </a:p>
          <a:p>
            <a:r>
              <a:rPr lang="en-US" sz="4800" dirty="0"/>
              <a:t>I do, too.</a:t>
            </a:r>
          </a:p>
          <a:p>
            <a:r>
              <a:rPr lang="en-US" sz="4800" dirty="0"/>
              <a:t>For this is hope</a:t>
            </a:r>
          </a:p>
          <a:p>
            <a:r>
              <a:rPr lang="en-US" sz="4800" dirty="0"/>
              <a:t>And hope becomes</a:t>
            </a:r>
          </a:p>
          <a:p>
            <a:r>
              <a:rPr lang="en-US" sz="4800" dirty="0"/>
              <a:t>Reality</a:t>
            </a:r>
          </a:p>
          <a:p>
            <a:r>
              <a:rPr lang="en-US" sz="4800" dirty="0"/>
              <a:t>When the window</a:t>
            </a:r>
          </a:p>
          <a:p>
            <a:r>
              <a:rPr lang="en-US" sz="4800" dirty="0"/>
              <a:t>Becomes a door</a:t>
            </a:r>
          </a:p>
          <a:p>
            <a:r>
              <a:rPr lang="en-US" sz="4800" dirty="0"/>
              <a:t>And you can throw it wide.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D9C32-BDB5-4C62-AC30-5448FDB01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463" y="769823"/>
            <a:ext cx="6659610" cy="44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6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1F59F3A6-EE71-4859-8060-3ACB4625C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5268"/>
          <a:stretch/>
        </p:blipFill>
        <p:spPr>
          <a:xfrm>
            <a:off x="622549" y="772179"/>
            <a:ext cx="3122143" cy="221822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uilding, outdoor, city, black&#10;&#10;Description automatically generated">
            <a:extLst>
              <a:ext uri="{FF2B5EF4-FFF2-40B4-BE49-F238E27FC236}">
                <a16:creationId xmlns:a16="http://schemas.microsoft.com/office/drawing/2014/main" id="{3A7D46BA-DBB0-4A1C-84BB-1A97300F5B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70" r="-1" b="-1"/>
          <a:stretch/>
        </p:blipFill>
        <p:spPr>
          <a:xfrm>
            <a:off x="8313518" y="761569"/>
            <a:ext cx="3252903" cy="224647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icture frame, painting&#10;&#10;Description automatically generated">
            <a:extLst>
              <a:ext uri="{FF2B5EF4-FFF2-40B4-BE49-F238E27FC236}">
                <a16:creationId xmlns:a16="http://schemas.microsoft.com/office/drawing/2014/main" id="{A4FB075D-0744-4258-BD04-0AC736D859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8121" r="1" b="11342"/>
          <a:stretch/>
        </p:blipFill>
        <p:spPr>
          <a:xfrm>
            <a:off x="622549" y="3886187"/>
            <a:ext cx="3104943" cy="219564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window, indoor, tree, building&#10;&#10;Description automatically generated">
            <a:extLst>
              <a:ext uri="{FF2B5EF4-FFF2-40B4-BE49-F238E27FC236}">
                <a16:creationId xmlns:a16="http://schemas.microsoft.com/office/drawing/2014/main" id="{3A2E692F-788B-4409-AEF5-9DF3AE8709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7662" r="1" b="26055"/>
          <a:stretch/>
        </p:blipFill>
        <p:spPr>
          <a:xfrm>
            <a:off x="4381676" y="2324919"/>
            <a:ext cx="3252903" cy="222222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group of trees next to a body of water&#10;&#10;Description automatically generated">
            <a:extLst>
              <a:ext uri="{FF2B5EF4-FFF2-40B4-BE49-F238E27FC236}">
                <a16:creationId xmlns:a16="http://schemas.microsoft.com/office/drawing/2014/main" id="{7C3047AF-EBC2-4474-845D-0F8CC0059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313518" y="3970992"/>
            <a:ext cx="3252903" cy="20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P PowerPoint template" id="{779CA82B-C041-3247-A36F-CB801CBF42AC}" vid="{3F7F9E61-6BBA-6E47-BC41-731A9E3515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115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Hope Key Stage 2 Reflection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Key Stage 2 Reflection 2</dc:title>
  <dc:creator>Sue Bowen</dc:creator>
  <cp:lastModifiedBy>Sue Bowen</cp:lastModifiedBy>
  <cp:revision>5</cp:revision>
  <dcterms:created xsi:type="dcterms:W3CDTF">2021-06-03T10:34:36Z</dcterms:created>
  <dcterms:modified xsi:type="dcterms:W3CDTF">2021-06-07T10:25:07Z</dcterms:modified>
</cp:coreProperties>
</file>