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C98C-A993-49FA-AF71-2766A8908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313B-B5ED-4294-9D98-6B9E94D90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69897-E7FD-4E56-AAC5-839C4517C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5E5F4-0BC8-4E4B-A8F1-6C45B4B2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CDCB4-7DB5-4449-8EBD-9D136FF7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5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9B6A-F1EC-4BCB-8901-C5D5DF90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F0749-2AA7-46C1-A2F4-10A8F5ED4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58747-7024-47A2-A5BA-61E71003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CC0B-1418-47D8-BE72-796D7EC8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6D852-CAF1-4DE5-9D80-ADC37E59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A23B23-D5DD-4EF8-BA58-F2935CDF2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AA328F-BDBF-42AB-A180-1397928F4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2E5D8-03F0-4D31-B929-C7C60110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D0DAF-C824-484C-9D41-13B768E3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705A7-2591-4D81-BC36-FFD8147DE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99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AF7A-B9DE-4729-89D9-CD2D9CBFB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B837-6ADC-4317-8C59-9FAE63662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E4AA9-6DBF-4333-936D-0402856E1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8725B-D2FB-4D46-B43C-422399F2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1D292-85CF-4091-91EE-E728BC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27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3EE0-5F2D-4F36-B199-FE2312FA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64209-75B0-4868-956F-6A54DD0F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F5800-C225-4FD3-841E-A9127B12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524CD-82BA-430D-B11F-E74545A2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737D-261D-453F-85CA-FFBCD630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91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3F93-5868-41BE-9425-32B273AB6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2E2C-5B40-4EE7-9667-96CB424151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AABA69-B158-489F-B8A6-D8568E3A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2169B-4C20-4C51-BACC-F0F30729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BB4AA4-C619-4C36-8C20-807460A0F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795E3-5BA0-44CD-8563-720803C7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8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3E5F-4D1A-4F51-8DFA-55B15354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F0B-9BB3-41A6-9DD0-F6A6F5FF2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156DC-993C-4381-888B-B9E7BEAA9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0BD8A-CAA3-4ED3-8454-9FE3A9708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97310-474B-456B-A321-153D500F19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022636-64D9-4088-9A85-A99D3511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83455-C9C1-4462-B76A-DD4EF8A8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6A470-449C-4C7D-9DC8-2BBCA50D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34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893D-1AE6-44F4-AFE7-EFD8077A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33F646-19E1-494B-A6C0-B84B66D2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8B453-4983-48FB-B769-8565CC5B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921F4F-0DA5-4DB0-ADCE-211827D68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5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5CF79-77F9-4616-8BAD-45F3F511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625D9-0C4E-403F-AAFB-1FB96C82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D2772-AA39-4B22-96D6-1278BB2F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9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F815-A1A4-440D-880E-18FA6449A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9FC7A-C2EC-4108-9606-BEE75B11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AD58B-1497-44E1-A7EF-0E97E2CAE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99ED2-1A4B-4E7C-B610-8083BA26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7F63B-E342-42FF-91D9-E2B93039D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6EA66-9DEA-42F2-8B0F-35F4EF775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2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69FF-F752-40E4-8730-45C86DEEC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F017C-1AF5-4939-AAB1-BC45467C7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39593-6084-45A5-BE73-5EAE7A713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5223E-4ECE-4A60-BDFB-40CDA403D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7ED17-85F2-4E2C-8741-F44A023F7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1EF43-0637-49B1-8722-FA9FAE04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00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6FD6B-03D5-4B75-ADE5-0D8A529B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EC35D-CE12-473B-B52E-0AAACE7B9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ED03F-64F3-4A4E-AB6B-0A641EB3A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41CFD-FC40-4E28-8909-CD9F44C9BE45}" type="datetimeFigureOut">
              <a:rPr lang="en-GB" smtClean="0"/>
              <a:t>16/03/2021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52CD-1C44-4409-A846-A607F69E52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A5A93-0838-443A-ADF8-C225E0FB7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B2DB-9DC8-4927-B18E-FEBDDF2AE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523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.uk/url?sa=i&amp;url=https%3A%2F%2Fwww.youtube.com%2Fwatch%3Fv%3D1CCd9rzCtR4&amp;psig=AOvVaw3hZT-CZ5WVO7csWFTlwAeJ&amp;ust=1615908292576000&amp;source=images&amp;cd=vfe&amp;ved=0CAIQjRxqFwoTCJCOu87Nsu8CFQAAAAAdAAAAABA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wylzbbSL66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.uk/url?sa=i&amp;url=https%3A%2F%2Fwww.nbp.org%2Fic%2Fnbp%2Fprograms%2Fgep%2Fgrumpy%2Fgrumpy-main&amp;psig=AOvVaw1LGXd_MJ-hYG8FhIFOr2cT&amp;ust=1615911983786000&amp;source=images&amp;cd=vfe&amp;ved=0CAIQjRxqFwoTCIjpv7Dbsu8CFQAAAAAdAAAAABAD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.uk/url?sa=i&amp;url=https%3A%2F%2Fwww.nbp.org%2Fic%2Fnbp%2Fprograms%2Fgep%2Fgrumpy%2Fgrumpy-main&amp;psig=AOvVaw1LGXd_MJ-hYG8FhIFOr2cT&amp;ust=1615911983786000&amp;source=images&amp;cd=vfe&amp;ved=0CAIQjRxqFwoTCOiQurXcsu8CFQAAAAAdAAAAABAW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ed, indoor, person, laying&#10;&#10;Description automatically generated">
            <a:extLst>
              <a:ext uri="{FF2B5EF4-FFF2-40B4-BE49-F238E27FC236}">
                <a16:creationId xmlns:a16="http://schemas.microsoft.com/office/drawing/2014/main" id="{04F11A78-C4F7-4262-BA61-B7C04C0FA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3" y="900332"/>
            <a:ext cx="9144000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0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umpy Monkey | Story Time Read Along | Shon's Stories - YouTube">
            <a:hlinkClick r:id="rId2" tgtFrame="&quot;_blank&quot;"/>
            <a:extLst>
              <a:ext uri="{FF2B5EF4-FFF2-40B4-BE49-F238E27FC236}">
                <a16:creationId xmlns:a16="http://schemas.microsoft.com/office/drawing/2014/main" id="{D2FF10F2-5ECA-4F2E-B4FA-7D03B5722EA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0"/>
          <a:stretch/>
        </p:blipFill>
        <p:spPr bwMode="auto">
          <a:xfrm>
            <a:off x="1463040" y="590842"/>
            <a:ext cx="5289452" cy="5711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Shape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02431B06-C466-476B-B59C-05F1DDAED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697" y="4557931"/>
            <a:ext cx="2259442" cy="16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675230-3994-4F79-89F3-CE2425740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" y="499760"/>
            <a:ext cx="12053668" cy="60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7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umpy Monkey - Great Expectations">
            <a:hlinkClick r:id="rId2"/>
            <a:extLst>
              <a:ext uri="{FF2B5EF4-FFF2-40B4-BE49-F238E27FC236}">
                <a16:creationId xmlns:a16="http://schemas.microsoft.com/office/drawing/2014/main" id="{E2AEEEF5-AA2A-47EE-BCDA-856B3AC9B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43" y="222875"/>
            <a:ext cx="7003366" cy="61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70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umpy Monkey - Great Expectations">
            <a:hlinkClick r:id="rId2"/>
            <a:extLst>
              <a:ext uri="{FF2B5EF4-FFF2-40B4-BE49-F238E27FC236}">
                <a16:creationId xmlns:a16="http://schemas.microsoft.com/office/drawing/2014/main" id="{0CF90A16-9CE5-4976-B2D4-57E6A4F6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12" y="652267"/>
            <a:ext cx="6035040" cy="52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29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6CC62990-1AE2-41A2-A36F-D1999685B5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3"/>
          <a:stretch/>
        </p:blipFill>
        <p:spPr>
          <a:xfrm>
            <a:off x="1286479" y="835026"/>
            <a:ext cx="3590321" cy="34660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F0BD5D-C7F0-4A4D-BAE2-796DE6EBD441}"/>
              </a:ext>
            </a:extLst>
          </p:cNvPr>
          <p:cNvSpPr txBox="1"/>
          <p:nvPr/>
        </p:nvSpPr>
        <p:spPr>
          <a:xfrm>
            <a:off x="6133514" y="590843"/>
            <a:ext cx="5162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advice would you give to Jim?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327917-7AC9-498F-BA0A-FEF8937A438A}"/>
              </a:ext>
            </a:extLst>
          </p:cNvPr>
          <p:cNvSpPr txBox="1"/>
          <p:nvPr/>
        </p:nvSpPr>
        <p:spPr>
          <a:xfrm>
            <a:off x="6091311" y="1969477"/>
            <a:ext cx="5416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advice would you give to his friends?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5024C-9D76-4133-9DAC-A8F9AEB82A34}"/>
              </a:ext>
            </a:extLst>
          </p:cNvPr>
          <p:cNvSpPr txBox="1"/>
          <p:nvPr/>
        </p:nvSpPr>
        <p:spPr>
          <a:xfrm>
            <a:off x="6049108" y="3516923"/>
            <a:ext cx="5500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could you tell yourself, next time you’re feeling grumpy?</a:t>
            </a:r>
          </a:p>
        </p:txBody>
      </p:sp>
    </p:spTree>
    <p:extLst>
      <p:ext uri="{BB962C8B-B14F-4D97-AF65-F5344CB8AC3E}">
        <p14:creationId xmlns:p14="http://schemas.microsoft.com/office/powerpoint/2010/main" val="15650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32C468C-DE0D-4EA3-B543-D524ED0F1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7" y="323556"/>
            <a:ext cx="6991165" cy="653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1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0DF7B0-ABFC-44AA-8E4C-89D5A330B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43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1F4C0-BD66-42CB-9D22-8EAE03B786A4}"/>
              </a:ext>
            </a:extLst>
          </p:cNvPr>
          <p:cNvSpPr txBox="1"/>
          <p:nvPr/>
        </p:nvSpPr>
        <p:spPr>
          <a:xfrm>
            <a:off x="6096000" y="208557"/>
            <a:ext cx="6096000" cy="3866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God, thank you for our emotions.</a:t>
            </a:r>
            <a:endParaRPr lang="en-GB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for all the times we feel happy, peaceful, calm or excited.</a:t>
            </a:r>
            <a:endParaRPr lang="en-GB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help us to recognise when we’re feeling sad or grumpy or </a:t>
            </a:r>
            <a:r>
              <a:rPr lang="en-GB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anxious,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find ways to deal with it.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Amen.</a:t>
            </a:r>
            <a:endParaRPr lang="en-GB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12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79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Kelly</dc:creator>
  <cp:lastModifiedBy>Jane Kelly</cp:lastModifiedBy>
  <cp:revision>12</cp:revision>
  <dcterms:created xsi:type="dcterms:W3CDTF">2021-03-15T16:04:16Z</dcterms:created>
  <dcterms:modified xsi:type="dcterms:W3CDTF">2021-03-16T09:20:41Z</dcterms:modified>
</cp:coreProperties>
</file>