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63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A143-8155-43F0-A5F1-99DD29DF2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8E3CF-542C-46DE-8659-ABCF68275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ABB08-AAD1-4CC7-9131-D053E0709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20B3-F930-454B-9969-F4CAD4ADBB1C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B6784-B26D-4147-B0A7-78F5500E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05473-2AFF-4B76-A5B2-711D7FCF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8A68-1191-452C-AAB0-B5D12B85C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5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21F0-D49C-4351-8E50-C2B677011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D9E80-ABD1-49F9-A459-57BA5CEC5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B2F54-C42A-4FE4-B0C5-7E5D75E5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20B3-F930-454B-9969-F4CAD4ADBB1C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8FCCB-D1AF-4808-BDDB-37509871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56569-94DA-4383-AFE4-A437E1C0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8A68-1191-452C-AAB0-B5D12B85C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38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8569B7-6DA9-410F-AFC1-5F81B41C86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1D694-E28D-47D4-98BB-7023EC93B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4B920-E8AC-4461-9098-FF8FF3BFB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20B3-F930-454B-9969-F4CAD4ADBB1C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5B026-E4AC-4C36-997B-982994CD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458E9-E0C2-4F08-BC79-6D92E098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8A68-1191-452C-AAB0-B5D12B85C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02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CA606-A112-409C-A5A3-6FE158CE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27CB0-2CFD-4C08-819B-05E2BA6E4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7EBB3-BC36-4799-84FB-6E4BF5AA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20B3-F930-454B-9969-F4CAD4ADBB1C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E8F31-F12B-445D-A1D4-E1C58416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52DA4-856D-4E8E-A33A-0EDA59FD2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8A68-1191-452C-AAB0-B5D12B85C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7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92E0-BE13-418A-A6BB-F7091D3AB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126F5-8377-4DB5-A82C-12273A24E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A7492-2D84-47DB-AD2D-BB922972E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20B3-F930-454B-9969-F4CAD4ADBB1C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B78B8-DB48-4D5E-AB92-0B3B9C1E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E180C-D39D-406C-9631-DEF6DF6D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8A68-1191-452C-AAB0-B5D12B85C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1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2D3F-7935-4C37-A74C-89A670BC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FED9A-14E0-4C6B-8A8D-6D8DDBA00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C3F86-8B66-49CB-93E7-9FA61D24D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92086-394F-48B6-B0D1-BFC39F81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20B3-F930-454B-9969-F4CAD4ADBB1C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3A50F-EB77-44B7-95FE-1F4CF2E5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84492-6DE5-4964-95D7-281E1880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8A68-1191-452C-AAB0-B5D12B85C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40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1C640-A08E-47FB-80A2-0E575360B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4F6EC-D8C3-40E4-9755-FC3B25D42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18EAE-4259-44D7-A0A4-C9DAA3CDD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EAFBCC-AEF0-4708-BA4F-BBB672846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6D0D83-8627-4D9D-B815-4A136DC1A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0CEAAC-A989-459F-B752-E6D7D3A3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20B3-F930-454B-9969-F4CAD4ADBB1C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719540-ED37-4DD3-958A-D5EF2EFC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9EE254-647C-4777-ADF3-E041B0161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8A68-1191-452C-AAB0-B5D12B85C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36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18DA1-11D2-4A2E-98F2-BD214563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D4ED0-5BDF-406E-A95F-6F901298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20B3-F930-454B-9969-F4CAD4ADBB1C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F0112-08E6-4252-9A54-C04C8170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C540B-D763-40C4-9D40-E1AADDEFE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8A68-1191-452C-AAB0-B5D12B85C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70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982ED0-A9F0-4CC6-AA11-D8AA6A0B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20B3-F930-454B-9969-F4CAD4ADBB1C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DC7E39-07B3-4E68-8B44-9E9881E90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DC9C3-CBD2-4C13-90D3-EE12CD9A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8A68-1191-452C-AAB0-B5D12B85C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37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45C9-2F28-4DCA-B31B-2F9A8DDA5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64067-5DAE-431B-A5F5-BC27CDBC1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EB9F-1281-48CF-9662-AB274D099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9BEFF-80F1-4A0A-98BF-5A4A286F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20B3-F930-454B-9969-F4CAD4ADBB1C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E413A-4A0E-4D7B-A8E8-46DDA82E9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9B6C1-5BC8-47D0-8A4B-384A6F48C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8A68-1191-452C-AAB0-B5D12B85C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00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790E-8A2D-4781-B452-CD916249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985BA6-16AB-4D11-A8F1-0F3B9E252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1A34C-7BA5-4CFC-9F9B-CA98C7E43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B9F68-77F1-47C4-81A6-A00A138C8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20B3-F930-454B-9969-F4CAD4ADBB1C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FF3EE-ABBC-4712-A192-CE1A3ADF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DA9AB-B1A6-4D15-8346-D7B5CEC7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8A68-1191-452C-AAB0-B5D12B85C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27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96F406-C751-425F-82EC-AD36795AC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8C8F6-93EA-4010-8FCD-12653B45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D84BF-21E7-42B7-A66F-DEC84B0F8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A20B3-F930-454B-9969-F4CAD4ADBB1C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ECE67-5456-436D-ABFC-E38ED1987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69AE2-FF8D-412B-87D8-EE38C40DD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F8A68-1191-452C-AAB0-B5D12B85C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2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we+three+kings&amp;&amp;view=detail&amp;mid=E0BFD81B4FB5BD857D88E0BFD81B4FB5BD857D88&amp;&amp;FORM=VRDGAR&amp;ru=%2Fvideos%2Fsearch%3Fq%3Dwe%2Bthree%2Bkings%26FORM%3DHDRSC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hyperlink" Target="https://www.bing.com/videos/search?q=we+three+kings+kings+college+cambridge&amp;&amp;view=detail&amp;mid=3EF2CA330199970264883EF2CA33019997026488&amp;&amp;FORM=VRDGAR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uk/url?sa=i&amp;url=https%3A%2F%2Fhotelarclarambla.com%2Fblog%2Fwhat-the-three-wise-men-do%2F&amp;psig=AOvVaw3PgQ9wAn410k-LCJFj_x9n&amp;ust=1606240788139000&amp;source=images&amp;cd=vfe&amp;ved=0CAIQjRxqFwoTCLDHtLKfme0CFQAAAAAdAAAAABAD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.uk/url?sa=i&amp;url=https%3A%2F%2Fupsidedownsavior.home.blog%2F2020%2F05%2F28%2Fthe-least%2F&amp;psig=AOvVaw1DypJQQT-HswQ95q87bsWi&amp;ust=1607428711410000&amp;source=images&amp;cd=vfe&amp;ved=0CAIQjRxqFwoTCMDtn9zou-0CFQAAAAAdAAAAABAD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aeuwiZYqOuA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_hs9-Sxf9j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7BC279FC-7230-41B0-8BBB-B3FFF2B00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8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itting, small, hat&#10;&#10;Description automatically generated">
            <a:extLst>
              <a:ext uri="{FF2B5EF4-FFF2-40B4-BE49-F238E27FC236}">
                <a16:creationId xmlns:a16="http://schemas.microsoft.com/office/drawing/2014/main" id="{3D195E33-5473-4AA9-8107-E857EE29A9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0" t="15869" r="38574" b="16606"/>
          <a:stretch/>
        </p:blipFill>
        <p:spPr>
          <a:xfrm>
            <a:off x="1153551" y="625896"/>
            <a:ext cx="3024553" cy="58696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5533E0-C5EB-4187-8AD3-E4B9E0559E1F}"/>
              </a:ext>
            </a:extLst>
          </p:cNvPr>
          <p:cNvSpPr txBox="1"/>
          <p:nvPr/>
        </p:nvSpPr>
        <p:spPr>
          <a:xfrm>
            <a:off x="4853354" y="647114"/>
            <a:ext cx="6049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Who do you think this is?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F130B8-D23A-40CE-9DB8-72FB1B0DF006}"/>
              </a:ext>
            </a:extLst>
          </p:cNvPr>
          <p:cNvSpPr txBox="1"/>
          <p:nvPr/>
        </p:nvSpPr>
        <p:spPr>
          <a:xfrm>
            <a:off x="4839286" y="1730327"/>
            <a:ext cx="5908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do you know about them?</a:t>
            </a:r>
          </a:p>
        </p:txBody>
      </p:sp>
      <p:pic>
        <p:nvPicPr>
          <p:cNvPr id="9" name="Picture 8" descr="A group of people posing for the camera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00C3FEB8-3A62-49EC-90FB-BCD110344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63" y="4169897"/>
            <a:ext cx="2336409" cy="2336409"/>
          </a:xfrm>
          <a:prstGeom prst="rect">
            <a:avLst/>
          </a:prstGeom>
        </p:spPr>
      </p:pic>
      <p:pic>
        <p:nvPicPr>
          <p:cNvPr id="13" name="Picture 12" descr="A group of people in a room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A64B0A35-729B-4F1F-A849-E97879F09B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73" y="4161184"/>
            <a:ext cx="3165058" cy="237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2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the Three Wise Men do… - Hotel Arc La Rambla">
            <a:hlinkClick r:id="rId2"/>
            <a:extLst>
              <a:ext uri="{FF2B5EF4-FFF2-40B4-BE49-F238E27FC236}">
                <a16:creationId xmlns:a16="http://schemas.microsoft.com/office/drawing/2014/main" id="{2C0BE707-FBC0-4252-AE8C-BD1791464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87" y="570754"/>
            <a:ext cx="6414052" cy="53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33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Least – Upside-Down Savior">
            <a:hlinkClick r:id="rId2"/>
            <a:extLst>
              <a:ext uri="{FF2B5EF4-FFF2-40B4-BE49-F238E27FC236}">
                <a16:creationId xmlns:a16="http://schemas.microsoft.com/office/drawing/2014/main" id="{F9884197-CF0F-41BA-995D-43858BAF3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7" y="1004903"/>
            <a:ext cx="11360207" cy="490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08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3396111C-295D-4170-B385-F5FF3CE98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51" y="793652"/>
            <a:ext cx="4054719" cy="4054719"/>
          </a:xfrm>
          <a:prstGeom prst="rect">
            <a:avLst/>
          </a:prstGeom>
        </p:spPr>
      </p:pic>
      <p:pic>
        <p:nvPicPr>
          <p:cNvPr id="5" name="Picture 4" descr="A hand holding a small rock&#10;&#10;Description automatically generated">
            <a:extLst>
              <a:ext uri="{FF2B5EF4-FFF2-40B4-BE49-F238E27FC236}">
                <a16:creationId xmlns:a16="http://schemas.microsoft.com/office/drawing/2014/main" id="{A6D40DF3-CAAC-4D1E-8486-E010C4FD8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557" y="787791"/>
            <a:ext cx="5423065" cy="4072595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11B758-CBF7-4979-BFA3-0480ACC84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25" y="5103752"/>
            <a:ext cx="1831936" cy="1374419"/>
          </a:xfrm>
          <a:prstGeom prst="rect">
            <a:avLst/>
          </a:prstGeom>
        </p:spPr>
      </p:pic>
      <p:pic>
        <p:nvPicPr>
          <p:cNvPr id="1026" name="Picture 2" descr="What Can I Give Him - from God's Kids Worship at godskidsworship.com |  Christmas songs for kids, Kids church christmas, Childrens christmas songs">
            <a:hlinkClick r:id="rId6"/>
            <a:extLst>
              <a:ext uri="{FF2B5EF4-FFF2-40B4-BE49-F238E27FC236}">
                <a16:creationId xmlns:a16="http://schemas.microsoft.com/office/drawing/2014/main" id="{5F5C5E01-BEE8-4A2F-ABE6-DA876899B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015" y="5022574"/>
            <a:ext cx="1915551" cy="144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61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DCCACF-8DE5-4291-AD1B-3A6D03CDF90C}"/>
              </a:ext>
            </a:extLst>
          </p:cNvPr>
          <p:cNvSpPr txBox="1"/>
          <p:nvPr/>
        </p:nvSpPr>
        <p:spPr>
          <a:xfrm>
            <a:off x="808383" y="903864"/>
            <a:ext cx="5459895" cy="4539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Father God,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the story of the wise men who came to visit Jesus.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that they made the effort to go on a long journey and for their gifts.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us to make an effort to show love to other people.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us to be generous with our time and energy.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DC53D-FFD0-4EA0-85DD-EECE94884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333" y="1007166"/>
            <a:ext cx="5358072" cy="372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98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75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Kelly</dc:creator>
  <cp:lastModifiedBy>Jane Kelly</cp:lastModifiedBy>
  <cp:revision>16</cp:revision>
  <dcterms:created xsi:type="dcterms:W3CDTF">2020-11-23T17:00:05Z</dcterms:created>
  <dcterms:modified xsi:type="dcterms:W3CDTF">2020-12-07T11:59:26Z</dcterms:modified>
</cp:coreProperties>
</file>