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900"/>
    <a:srgbClr val="9C9C9C"/>
    <a:srgbClr val="CF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185D-34DA-448F-9173-27A2AD9616F8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6DA72-F942-4F8A-AE82-5BF31AEBD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4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6DA72-F942-4F8A-AE82-5BF31AEBD0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</p:grpSp>
      <p:pic>
        <p:nvPicPr>
          <p:cNvPr id="8" name="Picture 12" descr="Diocesan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5286375"/>
            <a:ext cx="33845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47813" y="765175"/>
            <a:ext cx="7196137" cy="2478088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MAIN TITLE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284538"/>
            <a:ext cx="7192962" cy="13684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val="9C9C9C"/>
                </a:solidFill>
              </a:defRPr>
            </a:lvl1pPr>
          </a:lstStyle>
          <a:p>
            <a:pPr lvl="0"/>
            <a:r>
              <a:rPr lang="en-US" noProof="0"/>
              <a:t>(Subtitle or text here)</a:t>
            </a:r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882174" y="0"/>
            <a:ext cx="3600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13" y="5445224"/>
            <a:ext cx="3672408" cy="11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6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74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74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90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0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1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5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24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7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  <a:endParaRPr lang="en-GB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600200"/>
            <a:ext cx="699512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103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1" name="Rectangle 11"/>
            <p:cNvSpPr>
              <a:spLocks noChangeArrowheads="1"/>
            </p:cNvSpPr>
            <p:nvPr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1032" name="Rectangle 12"/>
            <p:cNvSpPr>
              <a:spLocks noChangeArrowheads="1"/>
            </p:cNvSpPr>
            <p:nvPr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</p:grpSp>
      <p:pic>
        <p:nvPicPr>
          <p:cNvPr id="1029" name="Picture 13" descr="Diocesan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6115050"/>
            <a:ext cx="1512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82174" y="0"/>
            <a:ext cx="3600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203950"/>
            <a:ext cx="1482253" cy="453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/>
              <a:t>Do we always learn from our mistakes?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your honest answer to this question?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3EC4D-081A-4D2E-89D2-2B05BD022DC0}"/>
              </a:ext>
            </a:extLst>
          </p:cNvPr>
          <p:cNvSpPr txBox="1"/>
          <p:nvPr/>
        </p:nvSpPr>
        <p:spPr>
          <a:xfrm>
            <a:off x="1556048" y="413048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Matthew 18:21-22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56E54-F8FA-496A-B033-19BB080D0EB8}"/>
              </a:ext>
            </a:extLst>
          </p:cNvPr>
          <p:cNvSpPr txBox="1"/>
          <p:nvPr/>
        </p:nvSpPr>
        <p:spPr>
          <a:xfrm>
            <a:off x="1556048" y="1196368"/>
            <a:ext cx="72644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GB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Then Peter came to Jesus and asked, "LORD, how many times shall I forgive my brother or sister who sins against me? Up to seven times?" 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GB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answered, "I tell you, not seven times, but seventy-seven times.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A4E9E-ADE8-49DC-AFD8-0373D0CF08BE}"/>
              </a:ext>
            </a:extLst>
          </p:cNvPr>
          <p:cNvSpPr txBox="1"/>
          <p:nvPr/>
        </p:nvSpPr>
        <p:spPr>
          <a:xfrm>
            <a:off x="1251248" y="3861048"/>
            <a:ext cx="7883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Forgiveness is not always easy is it?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D367D-CFF9-4DB9-94B0-3ECED62B846A}"/>
              </a:ext>
            </a:extLst>
          </p:cNvPr>
          <p:cNvSpPr txBox="1"/>
          <p:nvPr/>
        </p:nvSpPr>
        <p:spPr>
          <a:xfrm>
            <a:off x="1251248" y="4500409"/>
            <a:ext cx="7892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Do we want to be forgiven for what we do?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B0531-6094-4AAE-9322-434F7AB55911}"/>
              </a:ext>
            </a:extLst>
          </p:cNvPr>
          <p:cNvSpPr txBox="1"/>
          <p:nvPr/>
        </p:nvSpPr>
        <p:spPr>
          <a:xfrm>
            <a:off x="1241884" y="5114313"/>
            <a:ext cx="7892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Therefore, should we try to forgive others? </a:t>
            </a:r>
          </a:p>
        </p:txBody>
      </p:sp>
    </p:spTree>
    <p:extLst>
      <p:ext uri="{BB962C8B-B14F-4D97-AF65-F5344CB8AC3E}">
        <p14:creationId xmlns:p14="http://schemas.microsoft.com/office/powerpoint/2010/main" val="77081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5AFC4-AD21-491E-A092-988F474B3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908720"/>
            <a:ext cx="7536048" cy="4104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FCAD8-79C8-4052-8490-3888640DCE79}"/>
              </a:ext>
            </a:extLst>
          </p:cNvPr>
          <p:cNvSpPr txBox="1"/>
          <p:nvPr/>
        </p:nvSpPr>
        <p:spPr>
          <a:xfrm>
            <a:off x="3275856" y="232074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>
                <a:latin typeface="Lucida Handwriting" panose="03010101010101010101" pitchFamily="66" charset="0"/>
              </a:rPr>
              <a:t>Forgiveness</a:t>
            </a:r>
          </a:p>
        </p:txBody>
      </p:sp>
    </p:spTree>
    <p:extLst>
      <p:ext uri="{BB962C8B-B14F-4D97-AF65-F5344CB8AC3E}">
        <p14:creationId xmlns:p14="http://schemas.microsoft.com/office/powerpoint/2010/main" val="248133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F23B48-D5BE-43D2-8527-21F7B2060B9E}"/>
              </a:ext>
            </a:extLst>
          </p:cNvPr>
          <p:cNvSpPr txBox="1"/>
          <p:nvPr/>
        </p:nvSpPr>
        <p:spPr>
          <a:xfrm>
            <a:off x="1475656" y="260648"/>
            <a:ext cx="766834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Prayer:</a:t>
            </a:r>
          </a:p>
          <a:p>
            <a:endParaRPr lang="en-GB" sz="2800" dirty="0"/>
          </a:p>
          <a:p>
            <a:pPr algn="ctr"/>
            <a:r>
              <a:rPr lang="en-GB" sz="2800" dirty="0">
                <a:effectLst/>
              </a:rPr>
              <a:t>Our Father in heaven, hallowed be your name. Your Kingdom come, your will be done, </a:t>
            </a:r>
          </a:p>
          <a:p>
            <a:pPr algn="ctr"/>
            <a:r>
              <a:rPr lang="en-GB" sz="2800" dirty="0">
                <a:effectLst/>
              </a:rPr>
              <a:t>on earth as in heaven. </a:t>
            </a:r>
          </a:p>
          <a:p>
            <a:pPr algn="ctr"/>
            <a:r>
              <a:rPr lang="en-GB" sz="2800" dirty="0">
                <a:effectLst/>
              </a:rPr>
              <a:t>Give us today our daily bread. </a:t>
            </a:r>
          </a:p>
          <a:p>
            <a:pPr algn="ctr"/>
            <a:r>
              <a:rPr lang="en-GB" sz="2800" i="1" dirty="0">
                <a:solidFill>
                  <a:srgbClr val="7030A0"/>
                </a:solidFill>
                <a:effectLst/>
              </a:rPr>
              <a:t>Forgive us our sins, as we forgive those who sin against us. </a:t>
            </a:r>
          </a:p>
          <a:p>
            <a:pPr algn="ctr"/>
            <a:r>
              <a:rPr lang="en-GB" sz="2800" dirty="0">
                <a:effectLst/>
              </a:rPr>
              <a:t>Lead us not into temptation, </a:t>
            </a:r>
          </a:p>
          <a:p>
            <a:pPr algn="ctr"/>
            <a:r>
              <a:rPr lang="en-GB" sz="2800" dirty="0">
                <a:effectLst/>
              </a:rPr>
              <a:t>but deliver us from evil. </a:t>
            </a:r>
          </a:p>
          <a:p>
            <a:pPr algn="ctr"/>
            <a:r>
              <a:rPr lang="en-GB" sz="2800" dirty="0">
                <a:effectLst/>
              </a:rPr>
              <a:t>For the kingdom, the power and the glory are yours. Now and for ever. </a:t>
            </a:r>
          </a:p>
          <a:p>
            <a:pPr algn="ctr"/>
            <a:r>
              <a:rPr lang="en-GB" sz="2800" dirty="0">
                <a:effectLst/>
              </a:rPr>
              <a:t>Amen.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16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D1322-9386-49DB-B93F-9665A323F7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76672"/>
            <a:ext cx="7388992" cy="5401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BB521-DE0A-4970-A51E-8E5FAD4D4469}"/>
              </a:ext>
            </a:extLst>
          </p:cNvPr>
          <p:cNvSpPr txBox="1"/>
          <p:nvPr/>
        </p:nvSpPr>
        <p:spPr>
          <a:xfrm>
            <a:off x="1907704" y="6926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happening here?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EA774A3-33C5-4FBF-8A75-6112EDE53B3E}"/>
              </a:ext>
            </a:extLst>
          </p:cNvPr>
          <p:cNvSpPr/>
          <p:nvPr/>
        </p:nvSpPr>
        <p:spPr>
          <a:xfrm>
            <a:off x="2339752" y="3429000"/>
            <a:ext cx="360040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1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84590-39B9-4755-97CA-1A89AF1A4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12" y="404664"/>
            <a:ext cx="7657240" cy="5060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53C523-324E-4BEB-B7FA-0780FF6E730A}"/>
              </a:ext>
            </a:extLst>
          </p:cNvPr>
          <p:cNvSpPr txBox="1"/>
          <p:nvPr/>
        </p:nvSpPr>
        <p:spPr>
          <a:xfrm>
            <a:off x="1907704" y="6926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66497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8C4A8-7C3E-4D36-9C4F-F7F8901403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48680"/>
            <a:ext cx="7721566" cy="4900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7A59A-0D0E-4A2E-BC3D-002D8E3A6026}"/>
              </a:ext>
            </a:extLst>
          </p:cNvPr>
          <p:cNvSpPr txBox="1"/>
          <p:nvPr/>
        </p:nvSpPr>
        <p:spPr>
          <a:xfrm>
            <a:off x="1907704" y="6926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Oh no! What now?</a:t>
            </a:r>
          </a:p>
        </p:txBody>
      </p:sp>
    </p:spTree>
    <p:extLst>
      <p:ext uri="{BB962C8B-B14F-4D97-AF65-F5344CB8AC3E}">
        <p14:creationId xmlns:p14="http://schemas.microsoft.com/office/powerpoint/2010/main" val="21806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89B02-7A99-477A-A1C8-15700860B2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04664"/>
            <a:ext cx="7543304" cy="4824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2B619-7D1E-4474-80C5-8EFFAD6B74EF}"/>
              </a:ext>
            </a:extLst>
          </p:cNvPr>
          <p:cNvSpPr txBox="1"/>
          <p:nvPr/>
        </p:nvSpPr>
        <p:spPr>
          <a:xfrm>
            <a:off x="1529662" y="548680"/>
            <a:ext cx="729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Let’s try again with a larger, stronger crane…</a:t>
            </a:r>
          </a:p>
        </p:txBody>
      </p:sp>
    </p:spTree>
    <p:extLst>
      <p:ext uri="{BB962C8B-B14F-4D97-AF65-F5344CB8AC3E}">
        <p14:creationId xmlns:p14="http://schemas.microsoft.com/office/powerpoint/2010/main" val="83287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5FAE4-A729-4E77-B415-1ECC4A65ED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48680"/>
            <a:ext cx="7509760" cy="5184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1DD358-5D75-4AD2-AC97-6BC4D84C023B}"/>
              </a:ext>
            </a:extLst>
          </p:cNvPr>
          <p:cNvSpPr txBox="1"/>
          <p:nvPr/>
        </p:nvSpPr>
        <p:spPr>
          <a:xfrm>
            <a:off x="1584898" y="287070"/>
            <a:ext cx="729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car is recovered….now for the lorry….</a:t>
            </a:r>
          </a:p>
        </p:txBody>
      </p:sp>
    </p:spTree>
    <p:extLst>
      <p:ext uri="{BB962C8B-B14F-4D97-AF65-F5344CB8AC3E}">
        <p14:creationId xmlns:p14="http://schemas.microsoft.com/office/powerpoint/2010/main" val="9639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4A9B2-00D7-4E36-BE27-800938925C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99384"/>
            <a:ext cx="7344816" cy="5478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C051F-8D6A-4E64-9F27-E33D758D80DF}"/>
              </a:ext>
            </a:extLst>
          </p:cNvPr>
          <p:cNvSpPr txBox="1"/>
          <p:nvPr/>
        </p:nvSpPr>
        <p:spPr>
          <a:xfrm>
            <a:off x="1907704" y="6926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Oh no! Not again!!</a:t>
            </a:r>
          </a:p>
        </p:txBody>
      </p:sp>
    </p:spTree>
    <p:extLst>
      <p:ext uri="{BB962C8B-B14F-4D97-AF65-F5344CB8AC3E}">
        <p14:creationId xmlns:p14="http://schemas.microsoft.com/office/powerpoint/2010/main" val="145079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54324-ED5D-424F-A2CF-3068EFB36C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32656"/>
            <a:ext cx="7626757" cy="5688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C7FC2-9BEF-4EB3-9E6C-E39915CFE7B2}"/>
              </a:ext>
            </a:extLst>
          </p:cNvPr>
          <p:cNvSpPr txBox="1"/>
          <p:nvPr/>
        </p:nvSpPr>
        <p:spPr>
          <a:xfrm>
            <a:off x="1619672" y="36417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an even larger crane! Have they learnt from their mistakes?</a:t>
            </a:r>
          </a:p>
        </p:txBody>
      </p:sp>
    </p:spTree>
    <p:extLst>
      <p:ext uri="{BB962C8B-B14F-4D97-AF65-F5344CB8AC3E}">
        <p14:creationId xmlns:p14="http://schemas.microsoft.com/office/powerpoint/2010/main" val="342742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883BD-CF28-4E7E-AFFE-911A9BC62E94}"/>
              </a:ext>
            </a:extLst>
          </p:cNvPr>
          <p:cNvSpPr txBox="1"/>
          <p:nvPr/>
        </p:nvSpPr>
        <p:spPr>
          <a:xfrm>
            <a:off x="1403648" y="63698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Do you ever make mistakes?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423C0-6EFA-4F34-9465-8E310C35AE66}"/>
              </a:ext>
            </a:extLst>
          </p:cNvPr>
          <p:cNvSpPr txBox="1"/>
          <p:nvPr/>
        </p:nvSpPr>
        <p:spPr>
          <a:xfrm>
            <a:off x="1403648" y="761336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 all do, don’t we?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5DF17-7764-475E-8FF7-896F41A41CF6}"/>
              </a:ext>
            </a:extLst>
          </p:cNvPr>
          <p:cNvSpPr txBox="1"/>
          <p:nvPr/>
        </p:nvSpPr>
        <p:spPr>
          <a:xfrm>
            <a:off x="1416758" y="1556792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Do you ever repeat the same mistakes?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A8500-1FA2-460D-A7E7-9CA4490A86FB}"/>
              </a:ext>
            </a:extLst>
          </p:cNvPr>
          <p:cNvSpPr txBox="1"/>
          <p:nvPr/>
        </p:nvSpPr>
        <p:spPr>
          <a:xfrm>
            <a:off x="1389086" y="2276872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 all do, don’t we?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5E9D6-6D23-45CA-9482-D07A0D5A602C}"/>
              </a:ext>
            </a:extLst>
          </p:cNvPr>
          <p:cNvSpPr txBox="1"/>
          <p:nvPr/>
        </p:nvSpPr>
        <p:spPr>
          <a:xfrm>
            <a:off x="1422231" y="2996952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Do we sometimes regret the choices we make?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9DC02-5CCD-408A-819E-E2990AE8FA82}"/>
              </a:ext>
            </a:extLst>
          </p:cNvPr>
          <p:cNvSpPr txBox="1"/>
          <p:nvPr/>
        </p:nvSpPr>
        <p:spPr>
          <a:xfrm>
            <a:off x="1387446" y="3717032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 all do, don’t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55D88-FF08-450C-9CC0-872F4D9FC568}"/>
              </a:ext>
            </a:extLst>
          </p:cNvPr>
          <p:cNvSpPr txBox="1"/>
          <p:nvPr/>
        </p:nvSpPr>
        <p:spPr>
          <a:xfrm>
            <a:off x="1387446" y="4424712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Do we need forgiveness when those choices hurt others?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50874-4943-433A-8083-5516F93DE86A}"/>
              </a:ext>
            </a:extLst>
          </p:cNvPr>
          <p:cNvSpPr txBox="1"/>
          <p:nvPr/>
        </p:nvSpPr>
        <p:spPr>
          <a:xfrm>
            <a:off x="1387446" y="5445224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 all do, don’t we?</a:t>
            </a:r>
          </a:p>
        </p:txBody>
      </p:sp>
    </p:spTree>
    <p:extLst>
      <p:ext uri="{BB962C8B-B14F-4D97-AF65-F5344CB8AC3E}">
        <p14:creationId xmlns:p14="http://schemas.microsoft.com/office/powerpoint/2010/main" val="284561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y of PPT_template [Read-Only] [Compatibility Mode]" id="{B20C2875-9782-4E3B-A8EB-088CE04F0DB8}" vid="{FECFB706-8450-4824-BDED-583A9BEB28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290</Words>
  <Application>Microsoft Office PowerPoint</Application>
  <PresentationFormat>On-screen Show (4:3)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Handwriting</vt:lpstr>
      <vt:lpstr>Myriad Pro</vt:lpstr>
      <vt:lpstr>Office Theme</vt:lpstr>
      <vt:lpstr>Do we always learn from our mistakes?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Diocese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Edmonds</dc:creator>
  <cp:lastModifiedBy>Robert Sanders</cp:lastModifiedBy>
  <cp:revision>24</cp:revision>
  <dcterms:created xsi:type="dcterms:W3CDTF">2013-06-04T14:11:09Z</dcterms:created>
  <dcterms:modified xsi:type="dcterms:W3CDTF">2021-05-14T14:02:54Z</dcterms:modified>
</cp:coreProperties>
</file>