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C07BA-94A2-4543-ACCC-2D5360C66B34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80E49-0C78-4F6C-93AD-9DEA9B29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8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Entry music suggestion: I </a:t>
            </a:r>
            <a:r>
              <a:rPr lang="en-GB" dirty="0" err="1"/>
              <a:t>Giorni</a:t>
            </a:r>
            <a:r>
              <a:rPr lang="en-GB" dirty="0"/>
              <a:t> – Einaudi or Air on a G String – JS Bach; Worship song suggestion: Be Still for the Presence of the Lord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6E91E-0010-4BAE-9696-18C2ED522B2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38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Entry music suggestion: I </a:t>
            </a:r>
            <a:r>
              <a:rPr lang="en-GB" dirty="0" err="1"/>
              <a:t>Giorni</a:t>
            </a:r>
            <a:r>
              <a:rPr lang="en-GB" dirty="0"/>
              <a:t> – Einaudi or Air on a G String – JS Bach; Worship song suggestion: Be Still for the Presence of the Lord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6E91E-0010-4BAE-9696-18C2ED522B2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Entry music suggestion: I </a:t>
            </a:r>
            <a:r>
              <a:rPr lang="en-GB" dirty="0" err="1"/>
              <a:t>Giorni</a:t>
            </a:r>
            <a:r>
              <a:rPr lang="en-GB" dirty="0"/>
              <a:t> – Einaudi or Air on a G String – JS Bach; Worship song suggestion: Be Still for the Presence of the Lord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6E91E-0010-4BAE-9696-18C2ED522B2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26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8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1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5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2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6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7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8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6E8832-CB98-4118-84A3-1E4C46CBF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8757" y="7039"/>
            <a:ext cx="4553243" cy="44529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237" y="147079"/>
            <a:ext cx="9577445" cy="1723366"/>
          </a:xfrm>
        </p:spPr>
        <p:txBody>
          <a:bodyPr>
            <a:normAutofit/>
          </a:bodyPr>
          <a:lstStyle/>
          <a:p>
            <a:pPr algn="l"/>
            <a:r>
              <a:rPr lang="en-US" sz="11500" dirty="0"/>
              <a:t>Peace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4269415-21DC-4CAB-A01A-24D9E86DE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438" y="2103782"/>
            <a:ext cx="10800522" cy="82494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5400" dirty="0">
                <a:latin typeface="Century Gothic" panose="020B0502020202020204" pitchFamily="34" charset="0"/>
              </a:rPr>
              <a:t>Do you feel happy inside?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E4FEE3-DB3A-4233-8419-8D985F69608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1717" y="3162067"/>
            <a:ext cx="485037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6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3881879-CCA2-4B42-A53D-988C77B29A1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593" y="214532"/>
            <a:ext cx="3534810" cy="32144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AA9648-4DE6-4F5E-BB3C-23E00A0572F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CEB"/>
              </a:clrFrom>
              <a:clrTo>
                <a:srgbClr val="FFFC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997" y="214532"/>
            <a:ext cx="4790342" cy="359275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04EB95-8831-445A-B303-6D1F48D5080B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5705" y="1333207"/>
            <a:ext cx="2859991" cy="49481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BE5CC6-7B1B-429E-99E9-B52DA8052A0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660" y="3738490"/>
            <a:ext cx="3440106" cy="29049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0DD510-325F-42DB-8CC2-834FD067D85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7883" y="214532"/>
            <a:ext cx="1394752" cy="13858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56203D-AACA-4F55-AED8-54AD96DF0E71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2635" y="4220308"/>
            <a:ext cx="3178023" cy="20357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C69C70-2F6A-4F9B-AF26-E6EAED3B6FEE}"/>
              </a:ext>
            </a:extLst>
          </p:cNvPr>
          <p:cNvSpPr txBox="1"/>
          <p:nvPr/>
        </p:nvSpPr>
        <p:spPr>
          <a:xfrm>
            <a:off x="1143593" y="399198"/>
            <a:ext cx="120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Friends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5EFE8-E64D-488C-B18C-39055B5E3EEF}"/>
              </a:ext>
            </a:extLst>
          </p:cNvPr>
          <p:cNvSpPr txBox="1"/>
          <p:nvPr/>
        </p:nvSpPr>
        <p:spPr>
          <a:xfrm>
            <a:off x="6096000" y="5114744"/>
            <a:ext cx="120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Nature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F6E48-F177-4D11-9979-6B4B1F409131}"/>
              </a:ext>
            </a:extLst>
          </p:cNvPr>
          <p:cNvSpPr txBox="1"/>
          <p:nvPr/>
        </p:nvSpPr>
        <p:spPr>
          <a:xfrm>
            <a:off x="1231685" y="3823511"/>
            <a:ext cx="120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132160-ADC3-4376-9E33-A4CA2FA149A1}"/>
              </a:ext>
            </a:extLst>
          </p:cNvPr>
          <p:cNvSpPr txBox="1"/>
          <p:nvPr/>
        </p:nvSpPr>
        <p:spPr>
          <a:xfrm>
            <a:off x="10592319" y="3507657"/>
            <a:ext cx="120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Family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1FC80C-1DB0-4C85-A002-703DEBECB7AD}"/>
              </a:ext>
            </a:extLst>
          </p:cNvPr>
          <p:cNvSpPr txBox="1"/>
          <p:nvPr/>
        </p:nvSpPr>
        <p:spPr>
          <a:xfrm>
            <a:off x="7987885" y="6181803"/>
            <a:ext cx="211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Fun and games</a:t>
            </a:r>
          </a:p>
        </p:txBody>
      </p:sp>
    </p:spTree>
    <p:extLst>
      <p:ext uri="{BB962C8B-B14F-4D97-AF65-F5344CB8AC3E}">
        <p14:creationId xmlns:p14="http://schemas.microsoft.com/office/powerpoint/2010/main" val="274513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29A829-83DD-45C0-B4BE-55A98709E3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107" y="422324"/>
            <a:ext cx="6782411" cy="43184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D10D32-6698-479C-9754-CEC0D46189CF}"/>
              </a:ext>
            </a:extLst>
          </p:cNvPr>
          <p:cNvSpPr txBox="1"/>
          <p:nvPr/>
        </p:nvSpPr>
        <p:spPr>
          <a:xfrm>
            <a:off x="1088107" y="4900246"/>
            <a:ext cx="8917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Dear Jesus</a:t>
            </a:r>
          </a:p>
          <a:p>
            <a:r>
              <a:rPr lang="en-GB" sz="2400" dirty="0"/>
              <a:t>Help me to feel happy inside and to help others feel happy too.</a:t>
            </a:r>
          </a:p>
          <a:p>
            <a:r>
              <a:rPr lang="en-GB" sz="2400" dirty="0"/>
              <a:t>Please be my friend and helper.</a:t>
            </a:r>
          </a:p>
          <a:p>
            <a:r>
              <a:rPr lang="en-GB" sz="2400" dirty="0"/>
              <a:t>Amen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D7EB3-8C14-48A2-8D3E-C2EA10E0212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6" y="625337"/>
            <a:ext cx="3738356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0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 Worship Peace" id="{44E5A8F2-FA50-4632-A9A8-DF1DA67F8116}" vid="{421CD580-B919-4EDD-B254-EEA8E48C68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131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1_Office Theme</vt:lpstr>
      <vt:lpstr>Peace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Peace of God</dc:title>
  <dc:creator>Robert Sanders</dc:creator>
  <cp:lastModifiedBy>Robert Sanders</cp:lastModifiedBy>
  <cp:revision>10</cp:revision>
  <dcterms:created xsi:type="dcterms:W3CDTF">2021-08-02T14:11:12Z</dcterms:created>
  <dcterms:modified xsi:type="dcterms:W3CDTF">2021-08-13T15:56:42Z</dcterms:modified>
</cp:coreProperties>
</file>