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62" r:id="rId4"/>
    <p:sldId id="259" r:id="rId5"/>
    <p:sldId id="263" r:id="rId6"/>
    <p:sldId id="264" r:id="rId7"/>
    <p:sldId id="265" r:id="rId8"/>
    <p:sldId id="266" r:id="rId9"/>
    <p:sldId id="267" r:id="rId10"/>
    <p:sldId id="268" r:id="rId11"/>
    <p:sldId id="269" r:id="rId12"/>
    <p:sldId id="2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94660"/>
  </p:normalViewPr>
  <p:slideViewPr>
    <p:cSldViewPr snapToGrid="0">
      <p:cViewPr varScale="1">
        <p:scale>
          <a:sx n="67" d="100"/>
          <a:sy n="67" d="100"/>
        </p:scale>
        <p:origin x="636" y="72"/>
      </p:cViewPr>
      <p:guideLst/>
    </p:cSldViewPr>
  </p:slideViewPr>
  <p:notesTextViewPr>
    <p:cViewPr>
      <p:scale>
        <a:sx n="1" d="1"/>
        <a:sy n="1" d="1"/>
      </p:scale>
      <p:origin x="0" y="0"/>
    </p:cViewPr>
  </p:notesTextViewPr>
  <p:notesViewPr>
    <p:cSldViewPr snapToGrid="0">
      <p:cViewPr varScale="1">
        <p:scale>
          <a:sx n="54" d="100"/>
          <a:sy n="54" d="100"/>
        </p:scale>
        <p:origin x="263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4E9B59-3985-48AF-89DA-68DB104763AF}" type="datetimeFigureOut">
              <a:rPr lang="en-GB" smtClean="0"/>
              <a:t>08/10/2020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CEBFD-97E3-4BCC-AC50-D2E761A0973D}" type="slidenum">
              <a:rPr lang="en-GB" smtClean="0"/>
              <a:t>‹#›</a:t>
            </a:fld>
            <a:endParaRPr lang="en-GB"/>
          </a:p>
        </p:txBody>
      </p:sp>
    </p:spTree>
    <p:extLst>
      <p:ext uri="{BB962C8B-B14F-4D97-AF65-F5344CB8AC3E}">
        <p14:creationId xmlns:p14="http://schemas.microsoft.com/office/powerpoint/2010/main" val="3797247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8CEBFD-97E3-4BCC-AC50-D2E761A0973D}" type="slidenum">
              <a:rPr lang="en-GB" smtClean="0"/>
              <a:t>1</a:t>
            </a:fld>
            <a:endParaRPr lang="en-GB"/>
          </a:p>
        </p:txBody>
      </p:sp>
    </p:spTree>
    <p:extLst>
      <p:ext uri="{BB962C8B-B14F-4D97-AF65-F5344CB8AC3E}">
        <p14:creationId xmlns:p14="http://schemas.microsoft.com/office/powerpoint/2010/main" val="3302014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6A8CEBFD-97E3-4BCC-AC50-D2E761A0973D}" type="slidenum">
              <a:rPr lang="en-GB" smtClean="0"/>
              <a:t>2</a:t>
            </a:fld>
            <a:endParaRPr lang="en-GB"/>
          </a:p>
        </p:txBody>
      </p:sp>
    </p:spTree>
    <p:extLst>
      <p:ext uri="{BB962C8B-B14F-4D97-AF65-F5344CB8AC3E}">
        <p14:creationId xmlns:p14="http://schemas.microsoft.com/office/powerpoint/2010/main" val="1051079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8CEBFD-97E3-4BCC-AC50-D2E761A0973D}" type="slidenum">
              <a:rPr lang="en-GB" smtClean="0"/>
              <a:t>4</a:t>
            </a:fld>
            <a:endParaRPr lang="en-GB"/>
          </a:p>
        </p:txBody>
      </p:sp>
    </p:spTree>
    <p:extLst>
      <p:ext uri="{BB962C8B-B14F-4D97-AF65-F5344CB8AC3E}">
        <p14:creationId xmlns:p14="http://schemas.microsoft.com/office/powerpoint/2010/main" val="3743888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6A8CEBFD-97E3-4BCC-AC50-D2E761A0973D}" type="slidenum">
              <a:rPr lang="en-GB" smtClean="0"/>
              <a:t>12</a:t>
            </a:fld>
            <a:endParaRPr lang="en-GB"/>
          </a:p>
        </p:txBody>
      </p:sp>
    </p:spTree>
    <p:extLst>
      <p:ext uri="{BB962C8B-B14F-4D97-AF65-F5344CB8AC3E}">
        <p14:creationId xmlns:p14="http://schemas.microsoft.com/office/powerpoint/2010/main" val="2199818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4511B-4A4D-4597-AED9-D19149B975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B3BC04-F9DC-45F3-A1D1-368C9F9E96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63A50BB-42C8-4608-9F69-31AF0CE75DF7}"/>
              </a:ext>
            </a:extLst>
          </p:cNvPr>
          <p:cNvSpPr>
            <a:spLocks noGrp="1"/>
          </p:cNvSpPr>
          <p:nvPr>
            <p:ph type="dt" sz="half" idx="10"/>
          </p:nvPr>
        </p:nvSpPr>
        <p:spPr/>
        <p:txBody>
          <a:bodyPr/>
          <a:lstStyle/>
          <a:p>
            <a:fld id="{EFE35242-E733-4CFA-B3A0-B5087FF997D7}" type="datetimeFigureOut">
              <a:rPr lang="en-GB" smtClean="0"/>
              <a:t>08/10/2020</a:t>
            </a:fld>
            <a:endParaRPr lang="en-GB"/>
          </a:p>
        </p:txBody>
      </p:sp>
      <p:sp>
        <p:nvSpPr>
          <p:cNvPr id="5" name="Footer Placeholder 4">
            <a:extLst>
              <a:ext uri="{FF2B5EF4-FFF2-40B4-BE49-F238E27FC236}">
                <a16:creationId xmlns:a16="http://schemas.microsoft.com/office/drawing/2014/main" id="{914FCE90-C55E-4074-8D8F-A94A4FD367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13CA5D-B0FD-4AB2-8E8A-51142D186FEB}"/>
              </a:ext>
            </a:extLst>
          </p:cNvPr>
          <p:cNvSpPr>
            <a:spLocks noGrp="1"/>
          </p:cNvSpPr>
          <p:nvPr>
            <p:ph type="sldNum" sz="quarter" idx="12"/>
          </p:nvPr>
        </p:nvSpPr>
        <p:spPr/>
        <p:txBody>
          <a:bodyPr/>
          <a:lstStyle/>
          <a:p>
            <a:fld id="{8BA45D94-85B3-4DEE-8599-73C0500C1598}" type="slidenum">
              <a:rPr lang="en-GB" smtClean="0"/>
              <a:t>‹#›</a:t>
            </a:fld>
            <a:endParaRPr lang="en-GB"/>
          </a:p>
        </p:txBody>
      </p:sp>
    </p:spTree>
    <p:extLst>
      <p:ext uri="{BB962C8B-B14F-4D97-AF65-F5344CB8AC3E}">
        <p14:creationId xmlns:p14="http://schemas.microsoft.com/office/powerpoint/2010/main" val="1523557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FA853-D666-4EE5-95DE-862E4AABE98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91CD46-D1E6-463A-A62C-DE168424DA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202350-9F33-4567-991A-81EF410A8E4D}"/>
              </a:ext>
            </a:extLst>
          </p:cNvPr>
          <p:cNvSpPr>
            <a:spLocks noGrp="1"/>
          </p:cNvSpPr>
          <p:nvPr>
            <p:ph type="dt" sz="half" idx="10"/>
          </p:nvPr>
        </p:nvSpPr>
        <p:spPr/>
        <p:txBody>
          <a:bodyPr/>
          <a:lstStyle/>
          <a:p>
            <a:fld id="{EFE35242-E733-4CFA-B3A0-B5087FF997D7}" type="datetimeFigureOut">
              <a:rPr lang="en-GB" smtClean="0"/>
              <a:t>08/10/2020</a:t>
            </a:fld>
            <a:endParaRPr lang="en-GB"/>
          </a:p>
        </p:txBody>
      </p:sp>
      <p:sp>
        <p:nvSpPr>
          <p:cNvPr id="5" name="Footer Placeholder 4">
            <a:extLst>
              <a:ext uri="{FF2B5EF4-FFF2-40B4-BE49-F238E27FC236}">
                <a16:creationId xmlns:a16="http://schemas.microsoft.com/office/drawing/2014/main" id="{208A22D1-3DD4-4CC4-A151-5EA4A74BCD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FA5382-5B0B-4F29-8AFF-6EA1D6D4D2A6}"/>
              </a:ext>
            </a:extLst>
          </p:cNvPr>
          <p:cNvSpPr>
            <a:spLocks noGrp="1"/>
          </p:cNvSpPr>
          <p:nvPr>
            <p:ph type="sldNum" sz="quarter" idx="12"/>
          </p:nvPr>
        </p:nvSpPr>
        <p:spPr/>
        <p:txBody>
          <a:bodyPr/>
          <a:lstStyle/>
          <a:p>
            <a:fld id="{8BA45D94-85B3-4DEE-8599-73C0500C1598}" type="slidenum">
              <a:rPr lang="en-GB" smtClean="0"/>
              <a:t>‹#›</a:t>
            </a:fld>
            <a:endParaRPr lang="en-GB"/>
          </a:p>
        </p:txBody>
      </p:sp>
    </p:spTree>
    <p:extLst>
      <p:ext uri="{BB962C8B-B14F-4D97-AF65-F5344CB8AC3E}">
        <p14:creationId xmlns:p14="http://schemas.microsoft.com/office/powerpoint/2010/main" val="3438446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E001D6-4C97-4E43-B289-362229B8061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686DDC-0087-4DA2-AF5C-66AE3AD844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2BC5C0-A940-4E2D-B2DF-15F1B6266BBE}"/>
              </a:ext>
            </a:extLst>
          </p:cNvPr>
          <p:cNvSpPr>
            <a:spLocks noGrp="1"/>
          </p:cNvSpPr>
          <p:nvPr>
            <p:ph type="dt" sz="half" idx="10"/>
          </p:nvPr>
        </p:nvSpPr>
        <p:spPr/>
        <p:txBody>
          <a:bodyPr/>
          <a:lstStyle/>
          <a:p>
            <a:fld id="{EFE35242-E733-4CFA-B3A0-B5087FF997D7}" type="datetimeFigureOut">
              <a:rPr lang="en-GB" smtClean="0"/>
              <a:t>08/10/2020</a:t>
            </a:fld>
            <a:endParaRPr lang="en-GB"/>
          </a:p>
        </p:txBody>
      </p:sp>
      <p:sp>
        <p:nvSpPr>
          <p:cNvPr id="5" name="Footer Placeholder 4">
            <a:extLst>
              <a:ext uri="{FF2B5EF4-FFF2-40B4-BE49-F238E27FC236}">
                <a16:creationId xmlns:a16="http://schemas.microsoft.com/office/drawing/2014/main" id="{B09676E8-28F5-4C45-963B-D7F7659034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8E65FE-987B-4040-A77E-7E467DCD4280}"/>
              </a:ext>
            </a:extLst>
          </p:cNvPr>
          <p:cNvSpPr>
            <a:spLocks noGrp="1"/>
          </p:cNvSpPr>
          <p:nvPr>
            <p:ph type="sldNum" sz="quarter" idx="12"/>
          </p:nvPr>
        </p:nvSpPr>
        <p:spPr/>
        <p:txBody>
          <a:bodyPr/>
          <a:lstStyle/>
          <a:p>
            <a:fld id="{8BA45D94-85B3-4DEE-8599-73C0500C1598}" type="slidenum">
              <a:rPr lang="en-GB" smtClean="0"/>
              <a:t>‹#›</a:t>
            </a:fld>
            <a:endParaRPr lang="en-GB"/>
          </a:p>
        </p:txBody>
      </p:sp>
    </p:spTree>
    <p:extLst>
      <p:ext uri="{BB962C8B-B14F-4D97-AF65-F5344CB8AC3E}">
        <p14:creationId xmlns:p14="http://schemas.microsoft.com/office/powerpoint/2010/main" val="591287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354E5-9094-4C40-B6EA-BB2A9DF4BB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22A186-6E71-49DA-A7FB-1478C0B5C8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8D2A8D-D0A1-4929-957F-D60640508E21}"/>
              </a:ext>
            </a:extLst>
          </p:cNvPr>
          <p:cNvSpPr>
            <a:spLocks noGrp="1"/>
          </p:cNvSpPr>
          <p:nvPr>
            <p:ph type="dt" sz="half" idx="10"/>
          </p:nvPr>
        </p:nvSpPr>
        <p:spPr/>
        <p:txBody>
          <a:bodyPr/>
          <a:lstStyle/>
          <a:p>
            <a:fld id="{EFE35242-E733-4CFA-B3A0-B5087FF997D7}" type="datetimeFigureOut">
              <a:rPr lang="en-GB" smtClean="0"/>
              <a:t>08/10/2020</a:t>
            </a:fld>
            <a:endParaRPr lang="en-GB"/>
          </a:p>
        </p:txBody>
      </p:sp>
      <p:sp>
        <p:nvSpPr>
          <p:cNvPr id="5" name="Footer Placeholder 4">
            <a:extLst>
              <a:ext uri="{FF2B5EF4-FFF2-40B4-BE49-F238E27FC236}">
                <a16:creationId xmlns:a16="http://schemas.microsoft.com/office/drawing/2014/main" id="{9955463E-0953-45A9-B442-357691D9D8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1D4F0E-120D-47EA-9D29-DD57B4A7C22D}"/>
              </a:ext>
            </a:extLst>
          </p:cNvPr>
          <p:cNvSpPr>
            <a:spLocks noGrp="1"/>
          </p:cNvSpPr>
          <p:nvPr>
            <p:ph type="sldNum" sz="quarter" idx="12"/>
          </p:nvPr>
        </p:nvSpPr>
        <p:spPr/>
        <p:txBody>
          <a:bodyPr/>
          <a:lstStyle/>
          <a:p>
            <a:fld id="{8BA45D94-85B3-4DEE-8599-73C0500C1598}" type="slidenum">
              <a:rPr lang="en-GB" smtClean="0"/>
              <a:t>‹#›</a:t>
            </a:fld>
            <a:endParaRPr lang="en-GB"/>
          </a:p>
        </p:txBody>
      </p:sp>
    </p:spTree>
    <p:extLst>
      <p:ext uri="{BB962C8B-B14F-4D97-AF65-F5344CB8AC3E}">
        <p14:creationId xmlns:p14="http://schemas.microsoft.com/office/powerpoint/2010/main" val="3732433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AA273-AAC4-4F02-8D1E-D951838A38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A73FBF2-6C93-4E47-9B60-21C2B080AB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B005BF-870D-4AD6-A31D-98704260F86B}"/>
              </a:ext>
            </a:extLst>
          </p:cNvPr>
          <p:cNvSpPr>
            <a:spLocks noGrp="1"/>
          </p:cNvSpPr>
          <p:nvPr>
            <p:ph type="dt" sz="half" idx="10"/>
          </p:nvPr>
        </p:nvSpPr>
        <p:spPr/>
        <p:txBody>
          <a:bodyPr/>
          <a:lstStyle/>
          <a:p>
            <a:fld id="{EFE35242-E733-4CFA-B3A0-B5087FF997D7}" type="datetimeFigureOut">
              <a:rPr lang="en-GB" smtClean="0"/>
              <a:t>08/10/2020</a:t>
            </a:fld>
            <a:endParaRPr lang="en-GB"/>
          </a:p>
        </p:txBody>
      </p:sp>
      <p:sp>
        <p:nvSpPr>
          <p:cNvPr id="5" name="Footer Placeholder 4">
            <a:extLst>
              <a:ext uri="{FF2B5EF4-FFF2-40B4-BE49-F238E27FC236}">
                <a16:creationId xmlns:a16="http://schemas.microsoft.com/office/drawing/2014/main" id="{0CD25022-F4A7-4D31-A7BA-A85835117C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3FCB9B-DA32-4B3F-8067-4CA300B54506}"/>
              </a:ext>
            </a:extLst>
          </p:cNvPr>
          <p:cNvSpPr>
            <a:spLocks noGrp="1"/>
          </p:cNvSpPr>
          <p:nvPr>
            <p:ph type="sldNum" sz="quarter" idx="12"/>
          </p:nvPr>
        </p:nvSpPr>
        <p:spPr/>
        <p:txBody>
          <a:bodyPr/>
          <a:lstStyle/>
          <a:p>
            <a:fld id="{8BA45D94-85B3-4DEE-8599-73C0500C1598}" type="slidenum">
              <a:rPr lang="en-GB" smtClean="0"/>
              <a:t>‹#›</a:t>
            </a:fld>
            <a:endParaRPr lang="en-GB"/>
          </a:p>
        </p:txBody>
      </p:sp>
    </p:spTree>
    <p:extLst>
      <p:ext uri="{BB962C8B-B14F-4D97-AF65-F5344CB8AC3E}">
        <p14:creationId xmlns:p14="http://schemas.microsoft.com/office/powerpoint/2010/main" val="3614840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9FAE8-185A-41D1-84C6-0BFD162BEA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035C3D7-ACA2-47C0-B5B8-C267CF0DB5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F098502-BEFC-4267-8DF9-0DF1C6DA86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03051B-D961-4A36-99AB-8A3089D8C679}"/>
              </a:ext>
            </a:extLst>
          </p:cNvPr>
          <p:cNvSpPr>
            <a:spLocks noGrp="1"/>
          </p:cNvSpPr>
          <p:nvPr>
            <p:ph type="dt" sz="half" idx="10"/>
          </p:nvPr>
        </p:nvSpPr>
        <p:spPr/>
        <p:txBody>
          <a:bodyPr/>
          <a:lstStyle/>
          <a:p>
            <a:fld id="{EFE35242-E733-4CFA-B3A0-B5087FF997D7}" type="datetimeFigureOut">
              <a:rPr lang="en-GB" smtClean="0"/>
              <a:t>08/10/2020</a:t>
            </a:fld>
            <a:endParaRPr lang="en-GB"/>
          </a:p>
        </p:txBody>
      </p:sp>
      <p:sp>
        <p:nvSpPr>
          <p:cNvPr id="6" name="Footer Placeholder 5">
            <a:extLst>
              <a:ext uri="{FF2B5EF4-FFF2-40B4-BE49-F238E27FC236}">
                <a16:creationId xmlns:a16="http://schemas.microsoft.com/office/drawing/2014/main" id="{6995239D-EF9E-4182-B31E-4E9EA3C9F1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14F364-F3DD-4803-87B3-4BD1E3BFA0DE}"/>
              </a:ext>
            </a:extLst>
          </p:cNvPr>
          <p:cNvSpPr>
            <a:spLocks noGrp="1"/>
          </p:cNvSpPr>
          <p:nvPr>
            <p:ph type="sldNum" sz="quarter" idx="12"/>
          </p:nvPr>
        </p:nvSpPr>
        <p:spPr/>
        <p:txBody>
          <a:bodyPr/>
          <a:lstStyle/>
          <a:p>
            <a:fld id="{8BA45D94-85B3-4DEE-8599-73C0500C1598}" type="slidenum">
              <a:rPr lang="en-GB" smtClean="0"/>
              <a:t>‹#›</a:t>
            </a:fld>
            <a:endParaRPr lang="en-GB"/>
          </a:p>
        </p:txBody>
      </p:sp>
    </p:spTree>
    <p:extLst>
      <p:ext uri="{BB962C8B-B14F-4D97-AF65-F5344CB8AC3E}">
        <p14:creationId xmlns:p14="http://schemas.microsoft.com/office/powerpoint/2010/main" val="795956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640AE-4113-453D-BEEB-CAA3D724AE1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B725B3-CB13-4742-8EFB-1E8123627B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848871-D80F-463A-9732-D9E28FFF41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4CF6C56-CD9C-4F71-8CD2-233B4086A3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1D7BC9-9B53-4121-9AD3-D680CDB0C3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F07DBD-B667-484D-8B9C-B279C65D7B28}"/>
              </a:ext>
            </a:extLst>
          </p:cNvPr>
          <p:cNvSpPr>
            <a:spLocks noGrp="1"/>
          </p:cNvSpPr>
          <p:nvPr>
            <p:ph type="dt" sz="half" idx="10"/>
          </p:nvPr>
        </p:nvSpPr>
        <p:spPr/>
        <p:txBody>
          <a:bodyPr/>
          <a:lstStyle/>
          <a:p>
            <a:fld id="{EFE35242-E733-4CFA-B3A0-B5087FF997D7}" type="datetimeFigureOut">
              <a:rPr lang="en-GB" smtClean="0"/>
              <a:t>08/10/2020</a:t>
            </a:fld>
            <a:endParaRPr lang="en-GB"/>
          </a:p>
        </p:txBody>
      </p:sp>
      <p:sp>
        <p:nvSpPr>
          <p:cNvPr id="8" name="Footer Placeholder 7">
            <a:extLst>
              <a:ext uri="{FF2B5EF4-FFF2-40B4-BE49-F238E27FC236}">
                <a16:creationId xmlns:a16="http://schemas.microsoft.com/office/drawing/2014/main" id="{BDE72B93-EB33-4B98-BDE1-8A3A8BA710E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D129CD2-9629-4699-9FB1-65C42569FA3D}"/>
              </a:ext>
            </a:extLst>
          </p:cNvPr>
          <p:cNvSpPr>
            <a:spLocks noGrp="1"/>
          </p:cNvSpPr>
          <p:nvPr>
            <p:ph type="sldNum" sz="quarter" idx="12"/>
          </p:nvPr>
        </p:nvSpPr>
        <p:spPr/>
        <p:txBody>
          <a:bodyPr/>
          <a:lstStyle/>
          <a:p>
            <a:fld id="{8BA45D94-85B3-4DEE-8599-73C0500C1598}" type="slidenum">
              <a:rPr lang="en-GB" smtClean="0"/>
              <a:t>‹#›</a:t>
            </a:fld>
            <a:endParaRPr lang="en-GB"/>
          </a:p>
        </p:txBody>
      </p:sp>
    </p:spTree>
    <p:extLst>
      <p:ext uri="{BB962C8B-B14F-4D97-AF65-F5344CB8AC3E}">
        <p14:creationId xmlns:p14="http://schemas.microsoft.com/office/powerpoint/2010/main" val="4093539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A5260-0E50-453E-885F-CF4BC748D94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1B82814-D144-42CE-BBC8-FB3A2387ECE8}"/>
              </a:ext>
            </a:extLst>
          </p:cNvPr>
          <p:cNvSpPr>
            <a:spLocks noGrp="1"/>
          </p:cNvSpPr>
          <p:nvPr>
            <p:ph type="dt" sz="half" idx="10"/>
          </p:nvPr>
        </p:nvSpPr>
        <p:spPr/>
        <p:txBody>
          <a:bodyPr/>
          <a:lstStyle/>
          <a:p>
            <a:fld id="{EFE35242-E733-4CFA-B3A0-B5087FF997D7}" type="datetimeFigureOut">
              <a:rPr lang="en-GB" smtClean="0"/>
              <a:t>08/10/2020</a:t>
            </a:fld>
            <a:endParaRPr lang="en-GB"/>
          </a:p>
        </p:txBody>
      </p:sp>
      <p:sp>
        <p:nvSpPr>
          <p:cNvPr id="4" name="Footer Placeholder 3">
            <a:extLst>
              <a:ext uri="{FF2B5EF4-FFF2-40B4-BE49-F238E27FC236}">
                <a16:creationId xmlns:a16="http://schemas.microsoft.com/office/drawing/2014/main" id="{8B018F8D-9819-4139-AF7E-BB7900D7610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8C99D41-97E7-4522-940C-B7AB915548E4}"/>
              </a:ext>
            </a:extLst>
          </p:cNvPr>
          <p:cNvSpPr>
            <a:spLocks noGrp="1"/>
          </p:cNvSpPr>
          <p:nvPr>
            <p:ph type="sldNum" sz="quarter" idx="12"/>
          </p:nvPr>
        </p:nvSpPr>
        <p:spPr/>
        <p:txBody>
          <a:bodyPr/>
          <a:lstStyle/>
          <a:p>
            <a:fld id="{8BA45D94-85B3-4DEE-8599-73C0500C1598}" type="slidenum">
              <a:rPr lang="en-GB" smtClean="0"/>
              <a:t>‹#›</a:t>
            </a:fld>
            <a:endParaRPr lang="en-GB"/>
          </a:p>
        </p:txBody>
      </p:sp>
    </p:spTree>
    <p:extLst>
      <p:ext uri="{BB962C8B-B14F-4D97-AF65-F5344CB8AC3E}">
        <p14:creationId xmlns:p14="http://schemas.microsoft.com/office/powerpoint/2010/main" val="2469299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199B34-EDB5-42DB-B706-D8950525A586}"/>
              </a:ext>
            </a:extLst>
          </p:cNvPr>
          <p:cNvSpPr>
            <a:spLocks noGrp="1"/>
          </p:cNvSpPr>
          <p:nvPr>
            <p:ph type="dt" sz="half" idx="10"/>
          </p:nvPr>
        </p:nvSpPr>
        <p:spPr/>
        <p:txBody>
          <a:bodyPr/>
          <a:lstStyle/>
          <a:p>
            <a:fld id="{EFE35242-E733-4CFA-B3A0-B5087FF997D7}" type="datetimeFigureOut">
              <a:rPr lang="en-GB" smtClean="0"/>
              <a:t>08/10/2020</a:t>
            </a:fld>
            <a:endParaRPr lang="en-GB"/>
          </a:p>
        </p:txBody>
      </p:sp>
      <p:sp>
        <p:nvSpPr>
          <p:cNvPr id="3" name="Footer Placeholder 2">
            <a:extLst>
              <a:ext uri="{FF2B5EF4-FFF2-40B4-BE49-F238E27FC236}">
                <a16:creationId xmlns:a16="http://schemas.microsoft.com/office/drawing/2014/main" id="{F5A51391-1B8B-49E4-857D-2DFBCE08BA5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22C0102-104E-4135-9462-AF5E80E04627}"/>
              </a:ext>
            </a:extLst>
          </p:cNvPr>
          <p:cNvSpPr>
            <a:spLocks noGrp="1"/>
          </p:cNvSpPr>
          <p:nvPr>
            <p:ph type="sldNum" sz="quarter" idx="12"/>
          </p:nvPr>
        </p:nvSpPr>
        <p:spPr/>
        <p:txBody>
          <a:bodyPr/>
          <a:lstStyle/>
          <a:p>
            <a:fld id="{8BA45D94-85B3-4DEE-8599-73C0500C1598}" type="slidenum">
              <a:rPr lang="en-GB" smtClean="0"/>
              <a:t>‹#›</a:t>
            </a:fld>
            <a:endParaRPr lang="en-GB"/>
          </a:p>
        </p:txBody>
      </p:sp>
    </p:spTree>
    <p:extLst>
      <p:ext uri="{BB962C8B-B14F-4D97-AF65-F5344CB8AC3E}">
        <p14:creationId xmlns:p14="http://schemas.microsoft.com/office/powerpoint/2010/main" val="1870440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8508C-7BC2-4F56-8DA4-6AE7A68B0D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5B88220-FE93-4AE6-843E-5B5911172D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F9D52D3-A299-4139-B127-D8F13915D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8E45C-45A3-4225-8F57-0CC0B1BDA40C}"/>
              </a:ext>
            </a:extLst>
          </p:cNvPr>
          <p:cNvSpPr>
            <a:spLocks noGrp="1"/>
          </p:cNvSpPr>
          <p:nvPr>
            <p:ph type="dt" sz="half" idx="10"/>
          </p:nvPr>
        </p:nvSpPr>
        <p:spPr/>
        <p:txBody>
          <a:bodyPr/>
          <a:lstStyle/>
          <a:p>
            <a:fld id="{EFE35242-E733-4CFA-B3A0-B5087FF997D7}" type="datetimeFigureOut">
              <a:rPr lang="en-GB" smtClean="0"/>
              <a:t>08/10/2020</a:t>
            </a:fld>
            <a:endParaRPr lang="en-GB"/>
          </a:p>
        </p:txBody>
      </p:sp>
      <p:sp>
        <p:nvSpPr>
          <p:cNvPr id="6" name="Footer Placeholder 5">
            <a:extLst>
              <a:ext uri="{FF2B5EF4-FFF2-40B4-BE49-F238E27FC236}">
                <a16:creationId xmlns:a16="http://schemas.microsoft.com/office/drawing/2014/main" id="{66FAFAC7-9BAD-4ACC-AF1E-FD80AFF5E4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5FE777-90C9-4324-AB59-72F61C76C6C7}"/>
              </a:ext>
            </a:extLst>
          </p:cNvPr>
          <p:cNvSpPr>
            <a:spLocks noGrp="1"/>
          </p:cNvSpPr>
          <p:nvPr>
            <p:ph type="sldNum" sz="quarter" idx="12"/>
          </p:nvPr>
        </p:nvSpPr>
        <p:spPr/>
        <p:txBody>
          <a:bodyPr/>
          <a:lstStyle/>
          <a:p>
            <a:fld id="{8BA45D94-85B3-4DEE-8599-73C0500C1598}" type="slidenum">
              <a:rPr lang="en-GB" smtClean="0"/>
              <a:t>‹#›</a:t>
            </a:fld>
            <a:endParaRPr lang="en-GB"/>
          </a:p>
        </p:txBody>
      </p:sp>
    </p:spTree>
    <p:extLst>
      <p:ext uri="{BB962C8B-B14F-4D97-AF65-F5344CB8AC3E}">
        <p14:creationId xmlns:p14="http://schemas.microsoft.com/office/powerpoint/2010/main" val="243945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C6051-5710-4720-A406-C785D5877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3B13A9B-183B-40F2-96E0-D712F9E3F1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F6C543B-FAE4-4928-954B-83BCA09394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E2969A-09E6-4475-B2C9-44EEE8C2A402}"/>
              </a:ext>
            </a:extLst>
          </p:cNvPr>
          <p:cNvSpPr>
            <a:spLocks noGrp="1"/>
          </p:cNvSpPr>
          <p:nvPr>
            <p:ph type="dt" sz="half" idx="10"/>
          </p:nvPr>
        </p:nvSpPr>
        <p:spPr/>
        <p:txBody>
          <a:bodyPr/>
          <a:lstStyle/>
          <a:p>
            <a:fld id="{EFE35242-E733-4CFA-B3A0-B5087FF997D7}" type="datetimeFigureOut">
              <a:rPr lang="en-GB" smtClean="0"/>
              <a:t>08/10/2020</a:t>
            </a:fld>
            <a:endParaRPr lang="en-GB"/>
          </a:p>
        </p:txBody>
      </p:sp>
      <p:sp>
        <p:nvSpPr>
          <p:cNvPr id="6" name="Footer Placeholder 5">
            <a:extLst>
              <a:ext uri="{FF2B5EF4-FFF2-40B4-BE49-F238E27FC236}">
                <a16:creationId xmlns:a16="http://schemas.microsoft.com/office/drawing/2014/main" id="{FFE3097F-7557-4E63-AB46-0A6B60DFA4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0870DD-D916-4E5C-B65A-8EC2B1AB3880}"/>
              </a:ext>
            </a:extLst>
          </p:cNvPr>
          <p:cNvSpPr>
            <a:spLocks noGrp="1"/>
          </p:cNvSpPr>
          <p:nvPr>
            <p:ph type="sldNum" sz="quarter" idx="12"/>
          </p:nvPr>
        </p:nvSpPr>
        <p:spPr/>
        <p:txBody>
          <a:bodyPr/>
          <a:lstStyle/>
          <a:p>
            <a:fld id="{8BA45D94-85B3-4DEE-8599-73C0500C1598}" type="slidenum">
              <a:rPr lang="en-GB" smtClean="0"/>
              <a:t>‹#›</a:t>
            </a:fld>
            <a:endParaRPr lang="en-GB"/>
          </a:p>
        </p:txBody>
      </p:sp>
    </p:spTree>
    <p:extLst>
      <p:ext uri="{BB962C8B-B14F-4D97-AF65-F5344CB8AC3E}">
        <p14:creationId xmlns:p14="http://schemas.microsoft.com/office/powerpoint/2010/main" val="1788040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A187DB-6FFA-431A-9B44-A9C144BE10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8CCDAC-EC48-4C1B-A9B2-0832FC8CD8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48C7FE-77BF-43DF-A5E3-B70EFE824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E35242-E733-4CFA-B3A0-B5087FF997D7}" type="datetimeFigureOut">
              <a:rPr lang="en-GB" smtClean="0"/>
              <a:t>08/10/2020</a:t>
            </a:fld>
            <a:endParaRPr lang="en-GB"/>
          </a:p>
        </p:txBody>
      </p:sp>
      <p:sp>
        <p:nvSpPr>
          <p:cNvPr id="5" name="Footer Placeholder 4">
            <a:extLst>
              <a:ext uri="{FF2B5EF4-FFF2-40B4-BE49-F238E27FC236}">
                <a16:creationId xmlns:a16="http://schemas.microsoft.com/office/drawing/2014/main" id="{6FECDEEA-F8BE-42C8-BCAE-DF256005B8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3015856-95A0-44FE-85C4-6349F894CF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45D94-85B3-4DEE-8599-73C0500C1598}" type="slidenum">
              <a:rPr lang="en-GB" smtClean="0"/>
              <a:t>‹#›</a:t>
            </a:fld>
            <a:endParaRPr lang="en-GB"/>
          </a:p>
        </p:txBody>
      </p:sp>
    </p:spTree>
    <p:extLst>
      <p:ext uri="{BB962C8B-B14F-4D97-AF65-F5344CB8AC3E}">
        <p14:creationId xmlns:p14="http://schemas.microsoft.com/office/powerpoint/2010/main" val="651579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www.google.co.uk/url?sa=i&amp;url=https%3A%2F%2Ftriangulations.wordpress.com%2Ftag%2Fsecularism%2F&amp;psig=AOvVaw2TBAwfMh2KXqL4SzUDDmVW&amp;ust=1602233491060000&amp;source=images&amp;cd=vfe&amp;ved=0CAIQjRxqFwoTCIid0rnPpOwCFQAAAAAdAAAAABAH"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jpg"/><Relationship Id="rId9"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www.youtube.com/watch?v=UdxBdl0JTyQ"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Ruler">
            <a:extLst>
              <a:ext uri="{FF2B5EF4-FFF2-40B4-BE49-F238E27FC236}">
                <a16:creationId xmlns:a16="http://schemas.microsoft.com/office/drawing/2014/main" id="{9CD2FC04-248F-4FE1-8B10-E7B556BBD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376" y="449903"/>
            <a:ext cx="11453247" cy="27740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cularism | Triangulations">
            <a:hlinkClick r:id="rId4"/>
            <a:extLst>
              <a:ext uri="{FF2B5EF4-FFF2-40B4-BE49-F238E27FC236}">
                <a16:creationId xmlns:a16="http://schemas.microsoft.com/office/drawing/2014/main" id="{BAEC3442-452B-424E-81AA-3D537239AFB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2911" t="27119" r="33934" b="10841"/>
          <a:stretch/>
        </p:blipFill>
        <p:spPr bwMode="auto">
          <a:xfrm>
            <a:off x="4205206" y="3326459"/>
            <a:ext cx="3781586"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00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itting, food, filled, covered&#10;&#10;Description automatically generated">
            <a:extLst>
              <a:ext uri="{FF2B5EF4-FFF2-40B4-BE49-F238E27FC236}">
                <a16:creationId xmlns:a16="http://schemas.microsoft.com/office/drawing/2014/main" id="{AFE325E0-522B-4567-B452-E162231BB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757261" cy="6858000"/>
          </a:xfrm>
          <a:prstGeom prst="rect">
            <a:avLst/>
          </a:prstGeom>
        </p:spPr>
      </p:pic>
      <p:sp>
        <p:nvSpPr>
          <p:cNvPr id="5" name="TextBox 4">
            <a:extLst>
              <a:ext uri="{FF2B5EF4-FFF2-40B4-BE49-F238E27FC236}">
                <a16:creationId xmlns:a16="http://schemas.microsoft.com/office/drawing/2014/main" id="{FC42FDAF-6BDC-47BE-A681-7B2A77907EAF}"/>
              </a:ext>
            </a:extLst>
          </p:cNvPr>
          <p:cNvSpPr txBox="1"/>
          <p:nvPr/>
        </p:nvSpPr>
        <p:spPr>
          <a:xfrm>
            <a:off x="6927984" y="146392"/>
            <a:ext cx="5116379" cy="6555641"/>
          </a:xfrm>
          <a:prstGeom prst="rect">
            <a:avLst/>
          </a:prstGeom>
          <a:noFill/>
        </p:spPr>
        <p:txBody>
          <a:bodyPr wrap="square">
            <a:spAutoFit/>
          </a:bodyPr>
          <a:lstStyle/>
          <a:p>
            <a:r>
              <a:rPr lang="en-GB" sz="2000" b="1" dirty="0"/>
              <a:t>My Spirited Art</a:t>
            </a:r>
            <a:endParaRPr lang="en-GB" sz="2000" dirty="0"/>
          </a:p>
          <a:p>
            <a:r>
              <a:rPr lang="en-GB" sz="2000" dirty="0"/>
              <a:t>Louise Etherington (12)</a:t>
            </a:r>
          </a:p>
          <a:p>
            <a:r>
              <a:rPr lang="en-GB" sz="2000" dirty="0"/>
              <a:t>I felt that anyone could live by the golden rule; this is the main theory behind work. I decided to put my image in a street as everyone can relate to this location. In my image there are two types of people, the ones who are sinners, and the ones who embody the golden rule. I painted the sinners in mute, dark colours with little detail because they are of little interest in god and the world. The ones who live by the golden rule are seemingly on fire and are filled with happiness. </a:t>
            </a:r>
          </a:p>
          <a:p>
            <a:r>
              <a:rPr lang="en-GB" sz="2000" dirty="0"/>
              <a:t>I walk to school on a variety of busy roads, often filled with commuters who are so absorbed in themselves that they ignore the </a:t>
            </a:r>
            <a:r>
              <a:rPr lang="en-GB" sz="2000" dirty="0" err="1"/>
              <a:t>beggers</a:t>
            </a:r>
            <a:r>
              <a:rPr lang="en-GB" sz="2000" dirty="0"/>
              <a:t> and the less fortunate. But then I notice the ones who do help, and they out a smile on my face. Then after I thought I realised that god must see them and smile too. This is my main inspiration.</a:t>
            </a:r>
          </a:p>
        </p:txBody>
      </p:sp>
    </p:spTree>
    <p:extLst>
      <p:ext uri="{BB962C8B-B14F-4D97-AF65-F5344CB8AC3E}">
        <p14:creationId xmlns:p14="http://schemas.microsoft.com/office/powerpoint/2010/main" val="4239466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55F07AE-8021-4C54-B8F5-0625980766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373" y="0"/>
            <a:ext cx="6046868" cy="6858000"/>
          </a:xfrm>
          <a:prstGeom prst="rect">
            <a:avLst/>
          </a:prstGeom>
        </p:spPr>
      </p:pic>
      <p:sp>
        <p:nvSpPr>
          <p:cNvPr id="5" name="TextBox 4">
            <a:extLst>
              <a:ext uri="{FF2B5EF4-FFF2-40B4-BE49-F238E27FC236}">
                <a16:creationId xmlns:a16="http://schemas.microsoft.com/office/drawing/2014/main" id="{26855061-9BF0-40C0-9413-C03368A008C8}"/>
              </a:ext>
            </a:extLst>
          </p:cNvPr>
          <p:cNvSpPr txBox="1"/>
          <p:nvPr/>
        </p:nvSpPr>
        <p:spPr>
          <a:xfrm>
            <a:off x="7249817" y="1195009"/>
            <a:ext cx="4065883" cy="3323987"/>
          </a:xfrm>
          <a:prstGeom prst="rect">
            <a:avLst/>
          </a:prstGeom>
          <a:noFill/>
        </p:spPr>
        <p:txBody>
          <a:bodyPr wrap="square">
            <a:spAutoFit/>
          </a:bodyPr>
          <a:lstStyle/>
          <a:p>
            <a:endParaRPr lang="en-GB" dirty="0"/>
          </a:p>
          <a:p>
            <a:r>
              <a:rPr lang="en-GB" sz="2400" b="1" dirty="0"/>
              <a:t>No matter what’s the weather</a:t>
            </a:r>
            <a:endParaRPr lang="en-GB" sz="2400" dirty="0"/>
          </a:p>
          <a:p>
            <a:r>
              <a:rPr lang="en-GB" sz="2400" dirty="0"/>
              <a:t>Grace Timothy (6)</a:t>
            </a:r>
          </a:p>
          <a:p>
            <a:endParaRPr lang="en-GB" sz="2400" dirty="0"/>
          </a:p>
          <a:p>
            <a:r>
              <a:rPr lang="en-GB" sz="2400" dirty="0"/>
              <a:t>I want to be a kind person. In my picture there is sunshine and rain. The picture shows people still helping in the good times and the bad times</a:t>
            </a:r>
            <a:r>
              <a:rPr lang="en-GB" dirty="0"/>
              <a:t>.</a:t>
            </a:r>
          </a:p>
        </p:txBody>
      </p:sp>
    </p:spTree>
    <p:extLst>
      <p:ext uri="{BB962C8B-B14F-4D97-AF65-F5344CB8AC3E}">
        <p14:creationId xmlns:p14="http://schemas.microsoft.com/office/powerpoint/2010/main" val="1951457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7CEBA2-E4B2-4C96-B24D-B44BE9755659}"/>
              </a:ext>
            </a:extLst>
          </p:cNvPr>
          <p:cNvSpPr txBox="1"/>
          <p:nvPr/>
        </p:nvSpPr>
        <p:spPr>
          <a:xfrm>
            <a:off x="6648773" y="5903893"/>
            <a:ext cx="5408907" cy="954107"/>
          </a:xfrm>
          <a:prstGeom prst="rect">
            <a:avLst/>
          </a:prstGeom>
          <a:noFill/>
        </p:spPr>
        <p:txBody>
          <a:bodyPr wrap="square" rtlCol="0">
            <a:spAutoFit/>
          </a:bodyPr>
          <a:lstStyle/>
          <a:p>
            <a:r>
              <a:rPr lang="en-GB" sz="2800" b="1" dirty="0">
                <a:solidFill>
                  <a:srgbClr val="002060"/>
                </a:solidFill>
              </a:rPr>
              <a:t>How would you represent the golden rule?</a:t>
            </a:r>
          </a:p>
        </p:txBody>
      </p:sp>
      <p:sp>
        <p:nvSpPr>
          <p:cNvPr id="4" name="TextBox 3">
            <a:extLst>
              <a:ext uri="{FF2B5EF4-FFF2-40B4-BE49-F238E27FC236}">
                <a16:creationId xmlns:a16="http://schemas.microsoft.com/office/drawing/2014/main" id="{33158CA5-BD0A-4D26-840B-ABA82E8F82FD}"/>
              </a:ext>
            </a:extLst>
          </p:cNvPr>
          <p:cNvSpPr txBox="1"/>
          <p:nvPr/>
        </p:nvSpPr>
        <p:spPr>
          <a:xfrm>
            <a:off x="347180" y="5903893"/>
            <a:ext cx="6132808" cy="954107"/>
          </a:xfrm>
          <a:prstGeom prst="rect">
            <a:avLst/>
          </a:prstGeom>
          <a:noFill/>
        </p:spPr>
        <p:txBody>
          <a:bodyPr wrap="square" rtlCol="0">
            <a:spAutoFit/>
          </a:bodyPr>
          <a:lstStyle/>
          <a:p>
            <a:r>
              <a:rPr lang="en-GB" sz="2800" b="1" dirty="0">
                <a:solidFill>
                  <a:srgbClr val="002060"/>
                </a:solidFill>
              </a:rPr>
              <a:t>Which picture is best at expressing the golden rule? Why?</a:t>
            </a:r>
          </a:p>
        </p:txBody>
      </p:sp>
      <p:pic>
        <p:nvPicPr>
          <p:cNvPr id="6" name="Picture 5" descr="Diagram&#10;&#10;Description automatically generated">
            <a:extLst>
              <a:ext uri="{FF2B5EF4-FFF2-40B4-BE49-F238E27FC236}">
                <a16:creationId xmlns:a16="http://schemas.microsoft.com/office/drawing/2014/main" id="{C905C521-0EC9-45B1-A749-09EFF65E4FC6}"/>
              </a:ext>
            </a:extLst>
          </p:cNvPr>
          <p:cNvPicPr>
            <a:picLocks noChangeAspect="1"/>
          </p:cNvPicPr>
          <p:nvPr/>
        </p:nvPicPr>
        <p:blipFill rotWithShape="1">
          <a:blip r:embed="rId3">
            <a:extLst>
              <a:ext uri="{28A0092B-C50C-407E-A947-70E740481C1C}">
                <a14:useLocalDpi xmlns:a14="http://schemas.microsoft.com/office/drawing/2010/main" val="0"/>
              </a:ext>
            </a:extLst>
          </a:blip>
          <a:srcRect r="3601" b="16515"/>
          <a:stretch/>
        </p:blipFill>
        <p:spPr>
          <a:xfrm>
            <a:off x="421926" y="350482"/>
            <a:ext cx="1882402" cy="2301500"/>
          </a:xfrm>
          <a:prstGeom prst="rect">
            <a:avLst/>
          </a:prstGeom>
        </p:spPr>
      </p:pic>
      <p:pic>
        <p:nvPicPr>
          <p:cNvPr id="8" name="Picture 7" descr="A picture containing cake, painted, colored, colorful&#10;&#10;Description automatically generated">
            <a:extLst>
              <a:ext uri="{FF2B5EF4-FFF2-40B4-BE49-F238E27FC236}">
                <a16:creationId xmlns:a16="http://schemas.microsoft.com/office/drawing/2014/main" id="{CD920E68-409A-4BEE-BBB6-45F8B31E3B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0638" y="441322"/>
            <a:ext cx="2657656" cy="1881641"/>
          </a:xfrm>
          <a:prstGeom prst="rect">
            <a:avLst/>
          </a:prstGeom>
        </p:spPr>
      </p:pic>
      <p:pic>
        <p:nvPicPr>
          <p:cNvPr id="10" name="Picture 9" descr="Diagram&#10;&#10;Description automatically generated">
            <a:extLst>
              <a:ext uri="{FF2B5EF4-FFF2-40B4-BE49-F238E27FC236}">
                <a16:creationId xmlns:a16="http://schemas.microsoft.com/office/drawing/2014/main" id="{C0084F67-7CBB-4C21-A7CA-D67CD4426B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8856" y="438680"/>
            <a:ext cx="1800386" cy="2541722"/>
          </a:xfrm>
          <a:prstGeom prst="rect">
            <a:avLst/>
          </a:prstGeom>
        </p:spPr>
      </p:pic>
      <p:pic>
        <p:nvPicPr>
          <p:cNvPr id="12" name="Picture 11" descr="Diagram&#10;&#10;Description automatically generated">
            <a:extLst>
              <a:ext uri="{FF2B5EF4-FFF2-40B4-BE49-F238E27FC236}">
                <a16:creationId xmlns:a16="http://schemas.microsoft.com/office/drawing/2014/main" id="{00D1340D-1783-4028-ADAF-ED8C94FAC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89804" y="441322"/>
            <a:ext cx="2683566" cy="1881641"/>
          </a:xfrm>
          <a:prstGeom prst="rect">
            <a:avLst/>
          </a:prstGeom>
        </p:spPr>
      </p:pic>
      <p:pic>
        <p:nvPicPr>
          <p:cNvPr id="14" name="Picture 13" descr="Graffiti on a wall&#10;&#10;Description automatically generated">
            <a:extLst>
              <a:ext uri="{FF2B5EF4-FFF2-40B4-BE49-F238E27FC236}">
                <a16:creationId xmlns:a16="http://schemas.microsoft.com/office/drawing/2014/main" id="{4144EB97-FEFF-4406-8FCA-6E06676B3F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713" y="3049696"/>
            <a:ext cx="1740008" cy="2456482"/>
          </a:xfrm>
          <a:prstGeom prst="rect">
            <a:avLst/>
          </a:prstGeom>
        </p:spPr>
      </p:pic>
      <p:pic>
        <p:nvPicPr>
          <p:cNvPr id="16" name="Picture 15" descr="A picture containing fabric&#10;&#10;Description automatically generated">
            <a:extLst>
              <a:ext uri="{FF2B5EF4-FFF2-40B4-BE49-F238E27FC236}">
                <a16:creationId xmlns:a16="http://schemas.microsoft.com/office/drawing/2014/main" id="{683C4333-C666-4D6E-843D-2632FC0DF2B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36987" y="3216653"/>
            <a:ext cx="2338678" cy="2289525"/>
          </a:xfrm>
          <a:prstGeom prst="rect">
            <a:avLst/>
          </a:prstGeom>
        </p:spPr>
      </p:pic>
      <p:pic>
        <p:nvPicPr>
          <p:cNvPr id="18" name="Picture 17" descr="A picture containing sitting, food, filled, covered&#10;&#10;Description automatically generated">
            <a:extLst>
              <a:ext uri="{FF2B5EF4-FFF2-40B4-BE49-F238E27FC236}">
                <a16:creationId xmlns:a16="http://schemas.microsoft.com/office/drawing/2014/main" id="{811A6A04-03E1-4229-BE02-C0C40B1FB8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19951" y="3216653"/>
            <a:ext cx="1995349" cy="2289525"/>
          </a:xfrm>
          <a:prstGeom prst="rect">
            <a:avLst/>
          </a:prstGeom>
        </p:spPr>
      </p:pic>
      <p:pic>
        <p:nvPicPr>
          <p:cNvPr id="20" name="Picture 19" descr="Background pattern&#10;&#10;Description automatically generated">
            <a:extLst>
              <a:ext uri="{FF2B5EF4-FFF2-40B4-BE49-F238E27FC236}">
                <a16:creationId xmlns:a16="http://schemas.microsoft.com/office/drawing/2014/main" id="{57CD6B40-9A4E-4429-BB05-052DB263E8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046" y="2980402"/>
            <a:ext cx="2228324" cy="2527233"/>
          </a:xfrm>
          <a:prstGeom prst="rect">
            <a:avLst/>
          </a:prstGeom>
        </p:spPr>
      </p:pic>
    </p:spTree>
    <p:extLst>
      <p:ext uri="{BB962C8B-B14F-4D97-AF65-F5344CB8AC3E}">
        <p14:creationId xmlns:p14="http://schemas.microsoft.com/office/powerpoint/2010/main" val="76382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wearing a suit and tie&#10;&#10;Description automatically generated">
            <a:extLst>
              <a:ext uri="{FF2B5EF4-FFF2-40B4-BE49-F238E27FC236}">
                <a16:creationId xmlns:a16="http://schemas.microsoft.com/office/drawing/2014/main" id="{DA4FDAFC-947B-432D-BD3B-AE9594502CDE}"/>
              </a:ext>
            </a:extLst>
          </p:cNvPr>
          <p:cNvPicPr>
            <a:picLocks noChangeAspect="1"/>
          </p:cNvPicPr>
          <p:nvPr/>
        </p:nvPicPr>
        <p:blipFill rotWithShape="1">
          <a:blip r:embed="rId3">
            <a:extLst>
              <a:ext uri="{28A0092B-C50C-407E-A947-70E740481C1C}">
                <a14:useLocalDpi xmlns:a14="http://schemas.microsoft.com/office/drawing/2010/main" val="0"/>
              </a:ext>
            </a:extLst>
          </a:blip>
          <a:srcRect b="19"/>
          <a:stretch/>
        </p:blipFill>
        <p:spPr>
          <a:xfrm>
            <a:off x="0" y="0"/>
            <a:ext cx="12192000" cy="6858000"/>
          </a:xfrm>
          <a:prstGeom prst="rect">
            <a:avLst/>
          </a:prstGeom>
        </p:spPr>
      </p:pic>
      <p:pic>
        <p:nvPicPr>
          <p:cNvPr id="6" name="Picture 5" descr="A picture containing shape&#10;&#10;Description automatically generated">
            <a:hlinkClick r:id="rId4"/>
            <a:extLst>
              <a:ext uri="{FF2B5EF4-FFF2-40B4-BE49-F238E27FC236}">
                <a16:creationId xmlns:a16="http://schemas.microsoft.com/office/drawing/2014/main" id="{55199492-C9C3-4680-9D13-45832467393B}"/>
              </a:ext>
            </a:extLst>
          </p:cNvPr>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873711" y="4339524"/>
            <a:ext cx="1853339" cy="1853339"/>
          </a:xfrm>
          <a:prstGeom prst="rect">
            <a:avLst/>
          </a:prstGeom>
        </p:spPr>
      </p:pic>
    </p:spTree>
    <p:extLst>
      <p:ext uri="{BB962C8B-B14F-4D97-AF65-F5344CB8AC3E}">
        <p14:creationId xmlns:p14="http://schemas.microsoft.com/office/powerpoint/2010/main" val="557666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erson wearing a suit and tie&#10;&#10;Description automatically generated">
            <a:extLst>
              <a:ext uri="{FF2B5EF4-FFF2-40B4-BE49-F238E27FC236}">
                <a16:creationId xmlns:a16="http://schemas.microsoft.com/office/drawing/2014/main" id="{A365F560-7256-40EF-9DE6-CC6E022079CC}"/>
              </a:ext>
            </a:extLst>
          </p:cNvPr>
          <p:cNvPicPr>
            <a:picLocks noChangeAspect="1"/>
          </p:cNvPicPr>
          <p:nvPr/>
        </p:nvPicPr>
        <p:blipFill rotWithShape="1">
          <a:blip r:embed="rId2">
            <a:extLst>
              <a:ext uri="{28A0092B-C50C-407E-A947-70E740481C1C}">
                <a14:useLocalDpi xmlns:a14="http://schemas.microsoft.com/office/drawing/2010/main" val="0"/>
              </a:ext>
            </a:extLst>
          </a:blip>
          <a:srcRect l="1216" r="22744"/>
          <a:stretch/>
        </p:blipFill>
        <p:spPr>
          <a:xfrm>
            <a:off x="142875" y="1227201"/>
            <a:ext cx="5808108" cy="486218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6" name="TextBox 5">
            <a:extLst>
              <a:ext uri="{FF2B5EF4-FFF2-40B4-BE49-F238E27FC236}">
                <a16:creationId xmlns:a16="http://schemas.microsoft.com/office/drawing/2014/main" id="{326D35B4-4EF3-43E9-9F68-AA49251067FC}"/>
              </a:ext>
            </a:extLst>
          </p:cNvPr>
          <p:cNvSpPr txBox="1"/>
          <p:nvPr/>
        </p:nvSpPr>
        <p:spPr>
          <a:xfrm>
            <a:off x="6241019" y="979280"/>
            <a:ext cx="5634038" cy="4626908"/>
          </a:xfrm>
          <a:prstGeom prst="rect">
            <a:avLst/>
          </a:prstGeom>
          <a:noFill/>
        </p:spPr>
        <p:txBody>
          <a:bodyPr wrap="square">
            <a:spAutoFit/>
          </a:bodyPr>
          <a:lstStyle/>
          <a:p>
            <a:pPr>
              <a:lnSpc>
                <a:spcPct val="107000"/>
              </a:lnSpc>
              <a:spcAft>
                <a:spcPts val="800"/>
              </a:spcAft>
            </a:pPr>
            <a:r>
              <a:rPr lang="en-GB" sz="2400" dirty="0">
                <a:solidFill>
                  <a:srgbClr val="222222"/>
                </a:solidFill>
                <a:effectLst/>
                <a:ea typeface="Calibri" panose="020F0502020204030204" pitchFamily="34" charset="0"/>
                <a:cs typeface="Times New Roman" panose="02020603050405020304" pitchFamily="18" charset="0"/>
              </a:rPr>
              <a:t>Now the way the world is run</a:t>
            </a:r>
            <a:br>
              <a:rPr lang="en-GB" sz="2400" dirty="0">
                <a:effectLst/>
                <a:ea typeface="Calibri" panose="020F0502020204030204" pitchFamily="34" charset="0"/>
                <a:cs typeface="Times New Roman" panose="02020603050405020304" pitchFamily="18" charset="0"/>
              </a:rPr>
            </a:br>
            <a:r>
              <a:rPr lang="en-GB" sz="2400" dirty="0">
                <a:effectLst/>
                <a:ea typeface="Calibri" panose="020F0502020204030204" pitchFamily="34" charset="0"/>
                <a:cs typeface="Times New Roman" panose="02020603050405020304" pitchFamily="18" charset="0"/>
              </a:rPr>
              <a:t>Too many people looking after number one</a:t>
            </a:r>
            <a:br>
              <a:rPr lang="en-GB" sz="2400" dirty="0">
                <a:effectLst/>
                <a:ea typeface="Calibri" panose="020F0502020204030204" pitchFamily="34" charset="0"/>
                <a:cs typeface="Times New Roman" panose="02020603050405020304" pitchFamily="18" charset="0"/>
              </a:rPr>
            </a:br>
            <a:r>
              <a:rPr lang="en-GB" sz="2400" dirty="0">
                <a:effectLst/>
                <a:ea typeface="Calibri" panose="020F0502020204030204" pitchFamily="34" charset="0"/>
                <a:cs typeface="Times New Roman" panose="02020603050405020304" pitchFamily="18" charset="0"/>
              </a:rPr>
              <a:t>Don't seem to notice</a:t>
            </a:r>
            <a:br>
              <a:rPr lang="en-GB" sz="2400" dirty="0">
                <a:effectLst/>
                <a:ea typeface="Calibri" panose="020F0502020204030204" pitchFamily="34" charset="0"/>
                <a:cs typeface="Times New Roman" panose="02020603050405020304" pitchFamily="18" charset="0"/>
              </a:rPr>
            </a:br>
            <a:r>
              <a:rPr lang="en-GB" sz="2400" dirty="0">
                <a:effectLst/>
                <a:ea typeface="Calibri" panose="020F0502020204030204" pitchFamily="34" charset="0"/>
                <a:cs typeface="Times New Roman" panose="02020603050405020304" pitchFamily="18" charset="0"/>
              </a:rPr>
              <a:t>The damage that they do</a:t>
            </a:r>
          </a:p>
          <a:p>
            <a:pPr>
              <a:lnSpc>
                <a:spcPct val="107000"/>
              </a:lnSpc>
              <a:spcAft>
                <a:spcPts val="800"/>
              </a:spcAft>
            </a:pPr>
            <a:endParaRPr lang="en-GB" sz="2400" dirty="0">
              <a:effectLst/>
              <a:ea typeface="Calibri" panose="020F0502020204030204" pitchFamily="34" charset="0"/>
              <a:cs typeface="Times New Roman" panose="02020603050405020304" pitchFamily="18" charset="0"/>
            </a:endParaRPr>
          </a:p>
          <a:p>
            <a:pPr>
              <a:lnSpc>
                <a:spcPct val="107000"/>
              </a:lnSpc>
              <a:spcAft>
                <a:spcPts val="800"/>
              </a:spcAft>
            </a:pPr>
            <a:r>
              <a:rPr lang="en-GB" sz="2400" dirty="0">
                <a:solidFill>
                  <a:srgbClr val="222222"/>
                </a:solidFill>
                <a:effectLst/>
                <a:ea typeface="Calibri" panose="020F0502020204030204" pitchFamily="34" charset="0"/>
                <a:cs typeface="Times New Roman" panose="02020603050405020304" pitchFamily="18" charset="0"/>
              </a:rPr>
              <a:t>Though it's not widely understood</a:t>
            </a:r>
            <a:br>
              <a:rPr lang="en-GB" sz="2400" dirty="0">
                <a:solidFill>
                  <a:srgbClr val="222222"/>
                </a:solidFill>
                <a:effectLst/>
                <a:ea typeface="Calibri" panose="020F0502020204030204" pitchFamily="34" charset="0"/>
                <a:cs typeface="Times New Roman" panose="02020603050405020304" pitchFamily="18" charset="0"/>
              </a:rPr>
            </a:br>
            <a:r>
              <a:rPr lang="en-GB" sz="2400" dirty="0">
                <a:solidFill>
                  <a:srgbClr val="222222"/>
                </a:solidFill>
                <a:effectLst/>
                <a:ea typeface="Calibri" panose="020F0502020204030204" pitchFamily="34" charset="0"/>
                <a:cs typeface="Times New Roman" panose="02020603050405020304" pitchFamily="18" charset="0"/>
              </a:rPr>
              <a:t>There is a greater good</a:t>
            </a:r>
            <a:br>
              <a:rPr lang="en-GB" sz="2400" dirty="0">
                <a:solidFill>
                  <a:srgbClr val="222222"/>
                </a:solidFill>
                <a:effectLst/>
                <a:ea typeface="Calibri" panose="020F0502020204030204" pitchFamily="34" charset="0"/>
                <a:cs typeface="Times New Roman" panose="02020603050405020304" pitchFamily="18" charset="0"/>
              </a:rPr>
            </a:br>
            <a:r>
              <a:rPr lang="en-GB" sz="2400" dirty="0">
                <a:solidFill>
                  <a:srgbClr val="222222"/>
                </a:solidFill>
                <a:effectLst/>
                <a:ea typeface="Calibri" panose="020F0502020204030204" pitchFamily="34" charset="0"/>
                <a:cs typeface="Times New Roman" panose="02020603050405020304" pitchFamily="18" charset="0"/>
              </a:rPr>
              <a:t>Do unto others as you would have them do to you</a:t>
            </a:r>
            <a:br>
              <a:rPr lang="en-GB" sz="2400" dirty="0">
                <a:solidFill>
                  <a:srgbClr val="222222"/>
                </a:solidFill>
                <a:effectLst/>
                <a:ea typeface="Calibri" panose="020F0502020204030204" pitchFamily="34" charset="0"/>
                <a:cs typeface="Times New Roman" panose="02020603050405020304" pitchFamily="18" charset="0"/>
              </a:rPr>
            </a:br>
            <a:r>
              <a:rPr lang="en-GB" sz="2400" dirty="0">
                <a:solidFill>
                  <a:srgbClr val="222222"/>
                </a:solidFill>
                <a:effectLst/>
                <a:ea typeface="Calibri" panose="020F0502020204030204" pitchFamily="34" charset="0"/>
                <a:cs typeface="Times New Roman" panose="02020603050405020304" pitchFamily="18" charset="0"/>
              </a:rPr>
              <a:t>Do unto others as you would have them do to you</a:t>
            </a:r>
            <a:endParaRPr lang="en-GB"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0006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Diagram&#10;&#10;Description automatically generated">
            <a:extLst>
              <a:ext uri="{FF2B5EF4-FFF2-40B4-BE49-F238E27FC236}">
                <a16:creationId xmlns:a16="http://schemas.microsoft.com/office/drawing/2014/main" id="{7DC31D39-FE9B-43E2-B7A8-FFCB2B62DD6C}"/>
              </a:ext>
            </a:extLst>
          </p:cNvPr>
          <p:cNvPicPr>
            <a:picLocks noChangeAspect="1"/>
          </p:cNvPicPr>
          <p:nvPr/>
        </p:nvPicPr>
        <p:blipFill rotWithShape="1">
          <a:blip r:embed="rId3">
            <a:extLst>
              <a:ext uri="{28A0092B-C50C-407E-A947-70E740481C1C}">
                <a14:useLocalDpi xmlns:a14="http://schemas.microsoft.com/office/drawing/2010/main" val="0"/>
              </a:ext>
            </a:extLst>
          </a:blip>
          <a:srcRect r="3601" b="16515"/>
          <a:stretch/>
        </p:blipFill>
        <p:spPr>
          <a:xfrm>
            <a:off x="917871" y="116236"/>
            <a:ext cx="5419033" cy="6625527"/>
          </a:xfrm>
          <a:prstGeom prst="rect">
            <a:avLst/>
          </a:prstGeom>
        </p:spPr>
      </p:pic>
      <p:sp>
        <p:nvSpPr>
          <p:cNvPr id="8" name="TextBox 7">
            <a:extLst>
              <a:ext uri="{FF2B5EF4-FFF2-40B4-BE49-F238E27FC236}">
                <a16:creationId xmlns:a16="http://schemas.microsoft.com/office/drawing/2014/main" id="{C3ADC4B9-431F-45FD-9250-032C1741ABBF}"/>
              </a:ext>
            </a:extLst>
          </p:cNvPr>
          <p:cNvSpPr txBox="1"/>
          <p:nvPr/>
        </p:nvSpPr>
        <p:spPr>
          <a:xfrm>
            <a:off x="7529512" y="392761"/>
            <a:ext cx="3924183" cy="5170646"/>
          </a:xfrm>
          <a:prstGeom prst="rect">
            <a:avLst/>
          </a:prstGeom>
          <a:noFill/>
        </p:spPr>
        <p:txBody>
          <a:bodyPr wrap="square">
            <a:spAutoFit/>
          </a:bodyPr>
          <a:lstStyle/>
          <a:p>
            <a:endParaRPr lang="en-GB" dirty="0"/>
          </a:p>
          <a:p>
            <a:r>
              <a:rPr lang="en-GB" sz="2400" b="1" dirty="0"/>
              <a:t>Golden Rule</a:t>
            </a:r>
            <a:endParaRPr lang="en-GB" sz="2400" dirty="0"/>
          </a:p>
          <a:p>
            <a:r>
              <a:rPr lang="en-GB" sz="2400" dirty="0"/>
              <a:t>Grace Eldridge (10)</a:t>
            </a:r>
          </a:p>
          <a:p>
            <a:endParaRPr lang="en-GB" sz="2400" dirty="0"/>
          </a:p>
          <a:p>
            <a:r>
              <a:rPr lang="en-GB" sz="2400" dirty="0"/>
              <a:t>I drew a bee hive because bees work together and not one isn’t helping. This picture inspired me because bees collect honey by themselves and then share the honey they collected. Bees are always busy collecting honey but not just for themselves for everyone.</a:t>
            </a:r>
          </a:p>
        </p:txBody>
      </p:sp>
    </p:spTree>
    <p:extLst>
      <p:ext uri="{BB962C8B-B14F-4D97-AF65-F5344CB8AC3E}">
        <p14:creationId xmlns:p14="http://schemas.microsoft.com/office/powerpoint/2010/main" val="2245221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ake, painted, colored, colorful&#10;&#10;Description automatically generated">
            <a:extLst>
              <a:ext uri="{FF2B5EF4-FFF2-40B4-BE49-F238E27FC236}">
                <a16:creationId xmlns:a16="http://schemas.microsoft.com/office/drawing/2014/main" id="{4FAFA25F-BF12-444F-A363-C7C6C099F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369" y="1317356"/>
            <a:ext cx="6369996" cy="4510007"/>
          </a:xfrm>
          <a:prstGeom prst="rect">
            <a:avLst/>
          </a:prstGeom>
        </p:spPr>
      </p:pic>
      <p:sp>
        <p:nvSpPr>
          <p:cNvPr id="5" name="TextBox 4">
            <a:extLst>
              <a:ext uri="{FF2B5EF4-FFF2-40B4-BE49-F238E27FC236}">
                <a16:creationId xmlns:a16="http://schemas.microsoft.com/office/drawing/2014/main" id="{0D79F3ED-59B2-43DA-9EA0-D55AC12AA272}"/>
              </a:ext>
            </a:extLst>
          </p:cNvPr>
          <p:cNvSpPr txBox="1"/>
          <p:nvPr/>
        </p:nvSpPr>
        <p:spPr>
          <a:xfrm>
            <a:off x="7707017" y="1157394"/>
            <a:ext cx="3937296" cy="4893647"/>
          </a:xfrm>
          <a:prstGeom prst="rect">
            <a:avLst/>
          </a:prstGeom>
          <a:noFill/>
        </p:spPr>
        <p:txBody>
          <a:bodyPr wrap="square">
            <a:spAutoFit/>
          </a:bodyPr>
          <a:lstStyle/>
          <a:p>
            <a:r>
              <a:rPr lang="en-GB" sz="2400" b="1" dirty="0"/>
              <a:t>Cooperation</a:t>
            </a:r>
            <a:endParaRPr lang="en-GB" sz="2400" dirty="0"/>
          </a:p>
          <a:p>
            <a:r>
              <a:rPr lang="en-GB" sz="2400" dirty="0"/>
              <a:t>Gracie Robinson (7)</a:t>
            </a:r>
          </a:p>
          <a:p>
            <a:endParaRPr lang="en-GB" sz="2400" dirty="0"/>
          </a:p>
          <a:p>
            <a:r>
              <a:rPr lang="en-GB" sz="2400" dirty="0"/>
              <a:t>I chose cooperation because if you didn’t cooperate you wouldn’t be able to do things with your best friend or any friends. To cooperate you need to talk to each other. While I was making this I thought a lot about me and Sophie working together as a team to dance a duet.</a:t>
            </a:r>
          </a:p>
        </p:txBody>
      </p:sp>
    </p:spTree>
    <p:extLst>
      <p:ext uri="{BB962C8B-B14F-4D97-AF65-F5344CB8AC3E}">
        <p14:creationId xmlns:p14="http://schemas.microsoft.com/office/powerpoint/2010/main" val="285677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DED76970-1E95-4CEE-8749-A663B3447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67" y="0"/>
            <a:ext cx="4857750" cy="6858000"/>
          </a:xfrm>
          <a:prstGeom prst="rect">
            <a:avLst/>
          </a:prstGeom>
        </p:spPr>
      </p:pic>
      <p:sp>
        <p:nvSpPr>
          <p:cNvPr id="5" name="TextBox 4">
            <a:extLst>
              <a:ext uri="{FF2B5EF4-FFF2-40B4-BE49-F238E27FC236}">
                <a16:creationId xmlns:a16="http://schemas.microsoft.com/office/drawing/2014/main" id="{E0C23845-14E2-4BA8-A36F-3E5F72727E6E}"/>
              </a:ext>
            </a:extLst>
          </p:cNvPr>
          <p:cNvSpPr txBox="1"/>
          <p:nvPr/>
        </p:nvSpPr>
        <p:spPr>
          <a:xfrm>
            <a:off x="5892504" y="502687"/>
            <a:ext cx="4680246" cy="4062651"/>
          </a:xfrm>
          <a:prstGeom prst="rect">
            <a:avLst/>
          </a:prstGeom>
          <a:noFill/>
        </p:spPr>
        <p:txBody>
          <a:bodyPr wrap="square">
            <a:spAutoFit/>
          </a:bodyPr>
          <a:lstStyle/>
          <a:p>
            <a:endParaRPr lang="en-GB" dirty="0"/>
          </a:p>
          <a:p>
            <a:r>
              <a:rPr lang="en-GB" sz="2400" b="1" dirty="0"/>
              <a:t>Golden Rules</a:t>
            </a:r>
            <a:endParaRPr lang="en-GB" sz="2400" dirty="0"/>
          </a:p>
          <a:p>
            <a:r>
              <a:rPr lang="en-GB" sz="2400" dirty="0"/>
              <a:t>Destiny (7)</a:t>
            </a:r>
          </a:p>
          <a:p>
            <a:endParaRPr lang="en-GB" sz="2400" dirty="0"/>
          </a:p>
          <a:p>
            <a:r>
              <a:rPr lang="en-GB" sz="2400" dirty="0"/>
              <a:t>The hand in my painting represents the golden rule of being friends with one another. The girl is praying to God for a kind friend because the others weren’t being nice to her. I wrote friendship because it is always important to stay friends.</a:t>
            </a:r>
          </a:p>
        </p:txBody>
      </p:sp>
    </p:spTree>
    <p:extLst>
      <p:ext uri="{BB962C8B-B14F-4D97-AF65-F5344CB8AC3E}">
        <p14:creationId xmlns:p14="http://schemas.microsoft.com/office/powerpoint/2010/main" val="2634273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D314AD8C-1205-4E5F-9A7D-5495F04B7B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230" y="1094406"/>
            <a:ext cx="7214238" cy="5058421"/>
          </a:xfrm>
          <a:prstGeom prst="rect">
            <a:avLst/>
          </a:prstGeom>
        </p:spPr>
      </p:pic>
      <p:sp>
        <p:nvSpPr>
          <p:cNvPr id="5" name="TextBox 4">
            <a:extLst>
              <a:ext uri="{FF2B5EF4-FFF2-40B4-BE49-F238E27FC236}">
                <a16:creationId xmlns:a16="http://schemas.microsoft.com/office/drawing/2014/main" id="{AA5966D5-98A9-4BCA-BA50-D469DDCEFB28}"/>
              </a:ext>
            </a:extLst>
          </p:cNvPr>
          <p:cNvSpPr txBox="1"/>
          <p:nvPr/>
        </p:nvSpPr>
        <p:spPr>
          <a:xfrm>
            <a:off x="8800375" y="1094406"/>
            <a:ext cx="2886800" cy="2308324"/>
          </a:xfrm>
          <a:prstGeom prst="rect">
            <a:avLst/>
          </a:prstGeom>
          <a:noFill/>
        </p:spPr>
        <p:txBody>
          <a:bodyPr wrap="square">
            <a:spAutoFit/>
          </a:bodyPr>
          <a:lstStyle/>
          <a:p>
            <a:r>
              <a:rPr lang="en-GB" sz="2400" b="1" dirty="0"/>
              <a:t>The Golden Rule</a:t>
            </a:r>
            <a:endParaRPr lang="en-GB" sz="2400" dirty="0"/>
          </a:p>
          <a:p>
            <a:r>
              <a:rPr lang="en-GB" sz="2400" dirty="0"/>
              <a:t>Freddie Baker (5)</a:t>
            </a:r>
          </a:p>
          <a:p>
            <a:endParaRPr lang="en-GB" sz="2400" dirty="0"/>
          </a:p>
          <a:p>
            <a:r>
              <a:rPr lang="en-GB" sz="2400" dirty="0"/>
              <a:t>In my picture you can see help in </a:t>
            </a:r>
            <a:r>
              <a:rPr lang="en-GB" sz="2400" dirty="0" err="1"/>
              <a:t>sumbodee</a:t>
            </a:r>
            <a:r>
              <a:rPr lang="en-GB" sz="2400" dirty="0"/>
              <a:t> up.</a:t>
            </a:r>
          </a:p>
        </p:txBody>
      </p:sp>
    </p:spTree>
    <p:extLst>
      <p:ext uri="{BB962C8B-B14F-4D97-AF65-F5344CB8AC3E}">
        <p14:creationId xmlns:p14="http://schemas.microsoft.com/office/powerpoint/2010/main" val="889291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ffiti on a wall&#10;&#10;Description automatically generated">
            <a:extLst>
              <a:ext uri="{FF2B5EF4-FFF2-40B4-BE49-F238E27FC236}">
                <a16:creationId xmlns:a16="http://schemas.microsoft.com/office/drawing/2014/main" id="{514D3686-0BFC-4658-BE74-DB249FE3D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451" y="278970"/>
            <a:ext cx="4857750" cy="6858000"/>
          </a:xfrm>
          <a:prstGeom prst="rect">
            <a:avLst/>
          </a:prstGeom>
        </p:spPr>
      </p:pic>
      <p:sp>
        <p:nvSpPr>
          <p:cNvPr id="5" name="TextBox 4">
            <a:extLst>
              <a:ext uri="{FF2B5EF4-FFF2-40B4-BE49-F238E27FC236}">
                <a16:creationId xmlns:a16="http://schemas.microsoft.com/office/drawing/2014/main" id="{78D615DC-26A5-460C-8C45-0CD47B8FF857}"/>
              </a:ext>
            </a:extLst>
          </p:cNvPr>
          <p:cNvSpPr txBox="1"/>
          <p:nvPr/>
        </p:nvSpPr>
        <p:spPr>
          <a:xfrm>
            <a:off x="5963942" y="278970"/>
            <a:ext cx="6098582" cy="6370975"/>
          </a:xfrm>
          <a:prstGeom prst="rect">
            <a:avLst/>
          </a:prstGeom>
          <a:noFill/>
        </p:spPr>
        <p:txBody>
          <a:bodyPr wrap="square">
            <a:spAutoFit/>
          </a:bodyPr>
          <a:lstStyle/>
          <a:p>
            <a:r>
              <a:rPr lang="en-GB" sz="2400" b="1" dirty="0"/>
              <a:t>The Golden Rule</a:t>
            </a:r>
            <a:endParaRPr lang="en-GB" sz="2400" dirty="0"/>
          </a:p>
          <a:p>
            <a:r>
              <a:rPr lang="en-GB" sz="2400" dirty="0"/>
              <a:t>Kristin Light (12)</a:t>
            </a:r>
          </a:p>
          <a:p>
            <a:endParaRPr lang="en-GB" sz="2400" dirty="0"/>
          </a:p>
          <a:p>
            <a:r>
              <a:rPr lang="en-GB" sz="2400" dirty="0"/>
              <a:t>My picture shows how the human race can be so blind to other people’s feelings. The picture is quite literal – people are a blank canvas. The person sitting on the bench is full of colour because they are kind and have a personality, they enjoy life and don’t blankly walk around. They know that if they were upset, they would want someone to help them. They treat others how they would like to be treated. The reason that none of these people have facial features is that they could be anyone. This could be any society or any community. They could be a random group of strangers, or a group of close friends. One of them could be you.</a:t>
            </a:r>
          </a:p>
        </p:txBody>
      </p:sp>
    </p:spTree>
    <p:extLst>
      <p:ext uri="{BB962C8B-B14F-4D97-AF65-F5344CB8AC3E}">
        <p14:creationId xmlns:p14="http://schemas.microsoft.com/office/powerpoint/2010/main" val="421365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abric&#10;&#10;Description automatically generated">
            <a:extLst>
              <a:ext uri="{FF2B5EF4-FFF2-40B4-BE49-F238E27FC236}">
                <a16:creationId xmlns:a16="http://schemas.microsoft.com/office/drawing/2014/main" id="{FC9BE7C3-1A11-442D-93A3-869204DD3D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74" y="0"/>
            <a:ext cx="7005234" cy="6858000"/>
          </a:xfrm>
          <a:prstGeom prst="rect">
            <a:avLst/>
          </a:prstGeom>
        </p:spPr>
      </p:pic>
      <p:sp>
        <p:nvSpPr>
          <p:cNvPr id="5" name="TextBox 4">
            <a:extLst>
              <a:ext uri="{FF2B5EF4-FFF2-40B4-BE49-F238E27FC236}">
                <a16:creationId xmlns:a16="http://schemas.microsoft.com/office/drawing/2014/main" id="{5F0E8967-2888-4052-B989-6AA5F9EBF31E}"/>
              </a:ext>
            </a:extLst>
          </p:cNvPr>
          <p:cNvSpPr txBox="1"/>
          <p:nvPr/>
        </p:nvSpPr>
        <p:spPr>
          <a:xfrm>
            <a:off x="7261197" y="445537"/>
            <a:ext cx="3940203" cy="4524315"/>
          </a:xfrm>
          <a:prstGeom prst="rect">
            <a:avLst/>
          </a:prstGeom>
          <a:noFill/>
        </p:spPr>
        <p:txBody>
          <a:bodyPr wrap="square">
            <a:spAutoFit/>
          </a:bodyPr>
          <a:lstStyle/>
          <a:p>
            <a:r>
              <a:rPr lang="en-GB" sz="2400" b="1" dirty="0"/>
              <a:t>You Can Do it !</a:t>
            </a:r>
            <a:endParaRPr lang="en-GB" sz="2400" dirty="0"/>
          </a:p>
          <a:p>
            <a:r>
              <a:rPr lang="en-GB" sz="2400" dirty="0"/>
              <a:t>Mariam Faisal (6)</a:t>
            </a:r>
          </a:p>
          <a:p>
            <a:endParaRPr lang="en-GB" sz="2400" dirty="0"/>
          </a:p>
          <a:p>
            <a:r>
              <a:rPr lang="en-GB" sz="2400" dirty="0"/>
              <a:t>There is a little boy who says “I can’t do it.” Then this is me saying “yes you can”, because I want to be an encourager.  I want to teach people how to do science so that they can make medicines and if someone has an infection they can give the medicine.</a:t>
            </a:r>
          </a:p>
        </p:txBody>
      </p:sp>
    </p:spTree>
    <p:extLst>
      <p:ext uri="{BB962C8B-B14F-4D97-AF65-F5344CB8AC3E}">
        <p14:creationId xmlns:p14="http://schemas.microsoft.com/office/powerpoint/2010/main" val="32421832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705</Words>
  <Application>Microsoft Office PowerPoint</Application>
  <PresentationFormat>Widescreen</PresentationFormat>
  <Paragraphs>44</Paragraphs>
  <Slides>12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Kelly</dc:creator>
  <cp:lastModifiedBy>Jane Kelly</cp:lastModifiedBy>
  <cp:revision>14</cp:revision>
  <dcterms:created xsi:type="dcterms:W3CDTF">2020-10-08T09:03:12Z</dcterms:created>
  <dcterms:modified xsi:type="dcterms:W3CDTF">2020-10-08T11:21:27Z</dcterms:modified>
</cp:coreProperties>
</file>