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63" r:id="rId6"/>
    <p:sldId id="259" r:id="rId7"/>
    <p:sldId id="261" r:id="rId8"/>
    <p:sldId id="257" r:id="rId9"/>
    <p:sldId id="258" r:id="rId10"/>
    <p:sldId id="260" r:id="rId11"/>
    <p:sldId id="262" r:id="rId12"/>
    <p:sldId id="264" r:id="rId13"/>
    <p:sldId id="265" r:id="rId14"/>
    <p:sldId id="266" r:id="rId15"/>
  </p:sldIdLst>
  <p:sldSz cx="12192000" cy="6858000"/>
  <p:notesSz cx="7102475" cy="9388475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049658-C35F-4716-A5E1-7954BEABCFE6}" v="14" dt="2025-02-28T08:52:08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521"/>
  </p:normalViewPr>
  <p:slideViewPr>
    <p:cSldViewPr snapToGrid="0" snapToObjects="1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aine Coe" userId="e7b058b6-8d84-4ff2-b048-7c711728f52a" providerId="ADAL" clId="{CF049658-C35F-4716-A5E1-7954BEABCFE6}"/>
    <pc:docChg chg="undo custSel addSld delSld modSld sldOrd">
      <pc:chgData name="Elaine Coe" userId="e7b058b6-8d84-4ff2-b048-7c711728f52a" providerId="ADAL" clId="{CF049658-C35F-4716-A5E1-7954BEABCFE6}" dt="2025-02-28T08:52:50.700" v="8754" actId="20577"/>
      <pc:docMkLst>
        <pc:docMk/>
      </pc:docMkLst>
      <pc:sldChg chg="modSp mod">
        <pc:chgData name="Elaine Coe" userId="e7b058b6-8d84-4ff2-b048-7c711728f52a" providerId="ADAL" clId="{CF049658-C35F-4716-A5E1-7954BEABCFE6}" dt="2025-02-21T11:40:44.908" v="59" actId="20577"/>
        <pc:sldMkLst>
          <pc:docMk/>
          <pc:sldMk cId="2814053576" sldId="256"/>
        </pc:sldMkLst>
        <pc:spChg chg="mod">
          <ac:chgData name="Elaine Coe" userId="e7b058b6-8d84-4ff2-b048-7c711728f52a" providerId="ADAL" clId="{CF049658-C35F-4716-A5E1-7954BEABCFE6}" dt="2025-02-21T11:40:36.699" v="31" actId="20577"/>
          <ac:spMkLst>
            <pc:docMk/>
            <pc:sldMk cId="2814053576" sldId="256"/>
            <ac:spMk id="2" creationId="{0F7BE04B-8AD4-7346-B187-88B4EC67E9AE}"/>
          </ac:spMkLst>
        </pc:spChg>
        <pc:spChg chg="mod">
          <ac:chgData name="Elaine Coe" userId="e7b058b6-8d84-4ff2-b048-7c711728f52a" providerId="ADAL" clId="{CF049658-C35F-4716-A5E1-7954BEABCFE6}" dt="2025-02-21T11:40:44.908" v="59" actId="20577"/>
          <ac:spMkLst>
            <pc:docMk/>
            <pc:sldMk cId="2814053576" sldId="256"/>
            <ac:spMk id="3" creationId="{6A2A2C8E-3D95-6F4A-AE94-EA6022493877}"/>
          </ac:spMkLst>
        </pc:spChg>
      </pc:sldChg>
      <pc:sldChg chg="modSp mod ord">
        <pc:chgData name="Elaine Coe" userId="e7b058b6-8d84-4ff2-b048-7c711728f52a" providerId="ADAL" clId="{CF049658-C35F-4716-A5E1-7954BEABCFE6}" dt="2025-02-27T15:12:54.472" v="8427" actId="20577"/>
        <pc:sldMkLst>
          <pc:docMk/>
          <pc:sldMk cId="3340514161" sldId="257"/>
        </pc:sldMkLst>
        <pc:spChg chg="mod">
          <ac:chgData name="Elaine Coe" userId="e7b058b6-8d84-4ff2-b048-7c711728f52a" providerId="ADAL" clId="{CF049658-C35F-4716-A5E1-7954BEABCFE6}" dt="2025-02-21T11:46:26.774" v="419" actId="20577"/>
          <ac:spMkLst>
            <pc:docMk/>
            <pc:sldMk cId="3340514161" sldId="257"/>
            <ac:spMk id="2" creationId="{641CE0F6-F44F-97D3-8BB4-2CD1080B4B9C}"/>
          </ac:spMkLst>
        </pc:spChg>
        <pc:spChg chg="mod">
          <ac:chgData name="Elaine Coe" userId="e7b058b6-8d84-4ff2-b048-7c711728f52a" providerId="ADAL" clId="{CF049658-C35F-4716-A5E1-7954BEABCFE6}" dt="2025-02-27T15:12:54.472" v="8427" actId="20577"/>
          <ac:spMkLst>
            <pc:docMk/>
            <pc:sldMk cId="3340514161" sldId="257"/>
            <ac:spMk id="3" creationId="{9C5154DE-4685-5D23-BEAF-E1A680B6D5C2}"/>
          </ac:spMkLst>
        </pc:spChg>
      </pc:sldChg>
      <pc:sldChg chg="modSp mod ord">
        <pc:chgData name="Elaine Coe" userId="e7b058b6-8d84-4ff2-b048-7c711728f52a" providerId="ADAL" clId="{CF049658-C35F-4716-A5E1-7954BEABCFE6}" dt="2025-02-27T15:13:55.737" v="8450" actId="20577"/>
        <pc:sldMkLst>
          <pc:docMk/>
          <pc:sldMk cId="1553564669" sldId="258"/>
        </pc:sldMkLst>
        <pc:spChg chg="mod">
          <ac:chgData name="Elaine Coe" userId="e7b058b6-8d84-4ff2-b048-7c711728f52a" providerId="ADAL" clId="{CF049658-C35F-4716-A5E1-7954BEABCFE6}" dt="2025-02-21T11:54:06.423" v="924" actId="20577"/>
          <ac:spMkLst>
            <pc:docMk/>
            <pc:sldMk cId="1553564669" sldId="258"/>
            <ac:spMk id="2" creationId="{C22A04E1-7CE1-F6B3-9C48-E91EB88962B8}"/>
          </ac:spMkLst>
        </pc:spChg>
        <pc:spChg chg="mod">
          <ac:chgData name="Elaine Coe" userId="e7b058b6-8d84-4ff2-b048-7c711728f52a" providerId="ADAL" clId="{CF049658-C35F-4716-A5E1-7954BEABCFE6}" dt="2025-02-27T15:13:55.737" v="8450" actId="20577"/>
          <ac:spMkLst>
            <pc:docMk/>
            <pc:sldMk cId="1553564669" sldId="258"/>
            <ac:spMk id="3" creationId="{030A7381-669B-6C2B-284A-124CD7CE4FEA}"/>
          </ac:spMkLst>
        </pc:spChg>
      </pc:sldChg>
      <pc:sldChg chg="modSp mod ord">
        <pc:chgData name="Elaine Coe" userId="e7b058b6-8d84-4ff2-b048-7c711728f52a" providerId="ADAL" clId="{CF049658-C35F-4716-A5E1-7954BEABCFE6}" dt="2025-02-27T15:12:14.235" v="8426" actId="20577"/>
        <pc:sldMkLst>
          <pc:docMk/>
          <pc:sldMk cId="2856598463" sldId="259"/>
        </pc:sldMkLst>
        <pc:spChg chg="mod">
          <ac:chgData name="Elaine Coe" userId="e7b058b6-8d84-4ff2-b048-7c711728f52a" providerId="ADAL" clId="{CF049658-C35F-4716-A5E1-7954BEABCFE6}" dt="2025-02-21T12:09:15.062" v="3009" actId="20577"/>
          <ac:spMkLst>
            <pc:docMk/>
            <pc:sldMk cId="2856598463" sldId="259"/>
            <ac:spMk id="2" creationId="{233F6AB6-0C60-69AA-C519-3D4CE0BF548F}"/>
          </ac:spMkLst>
        </pc:spChg>
        <pc:spChg chg="mod">
          <ac:chgData name="Elaine Coe" userId="e7b058b6-8d84-4ff2-b048-7c711728f52a" providerId="ADAL" clId="{CF049658-C35F-4716-A5E1-7954BEABCFE6}" dt="2025-02-27T15:12:14.235" v="8426" actId="20577"/>
          <ac:spMkLst>
            <pc:docMk/>
            <pc:sldMk cId="2856598463" sldId="259"/>
            <ac:spMk id="3" creationId="{7D265C93-E2E0-A5FD-F953-83BD6A50A3D4}"/>
          </ac:spMkLst>
        </pc:spChg>
      </pc:sldChg>
      <pc:sldChg chg="modSp mod ord">
        <pc:chgData name="Elaine Coe" userId="e7b058b6-8d84-4ff2-b048-7c711728f52a" providerId="ADAL" clId="{CF049658-C35F-4716-A5E1-7954BEABCFE6}" dt="2025-02-21T12:42:09.034" v="6414" actId="207"/>
        <pc:sldMkLst>
          <pc:docMk/>
          <pc:sldMk cId="903903374" sldId="260"/>
        </pc:sldMkLst>
        <pc:spChg chg="mod">
          <ac:chgData name="Elaine Coe" userId="e7b058b6-8d84-4ff2-b048-7c711728f52a" providerId="ADAL" clId="{CF049658-C35F-4716-A5E1-7954BEABCFE6}" dt="2025-02-21T12:20:37.545" v="3952" actId="20577"/>
          <ac:spMkLst>
            <pc:docMk/>
            <pc:sldMk cId="903903374" sldId="260"/>
            <ac:spMk id="2" creationId="{34B4B062-8BEF-DB5F-26AD-93D0F14C09DC}"/>
          </ac:spMkLst>
        </pc:spChg>
        <pc:spChg chg="mod">
          <ac:chgData name="Elaine Coe" userId="e7b058b6-8d84-4ff2-b048-7c711728f52a" providerId="ADAL" clId="{CF049658-C35F-4716-A5E1-7954BEABCFE6}" dt="2025-02-21T12:42:09.034" v="6414" actId="207"/>
          <ac:spMkLst>
            <pc:docMk/>
            <pc:sldMk cId="903903374" sldId="260"/>
            <ac:spMk id="3" creationId="{F8FD9D45-567F-B678-E0DB-25FD057C7362}"/>
          </ac:spMkLst>
        </pc:spChg>
      </pc:sldChg>
      <pc:sldChg chg="addSp delSp modSp mod ord">
        <pc:chgData name="Elaine Coe" userId="e7b058b6-8d84-4ff2-b048-7c711728f52a" providerId="ADAL" clId="{CF049658-C35F-4716-A5E1-7954BEABCFE6}" dt="2025-02-28T08:52:50.700" v="8754" actId="20577"/>
        <pc:sldMkLst>
          <pc:docMk/>
          <pc:sldMk cId="1870538500" sldId="261"/>
        </pc:sldMkLst>
        <pc:spChg chg="mod">
          <ac:chgData name="Elaine Coe" userId="e7b058b6-8d84-4ff2-b048-7c711728f52a" providerId="ADAL" clId="{CF049658-C35F-4716-A5E1-7954BEABCFE6}" dt="2025-02-21T12:02:40.558" v="1852" actId="20577"/>
          <ac:spMkLst>
            <pc:docMk/>
            <pc:sldMk cId="1870538500" sldId="261"/>
            <ac:spMk id="2" creationId="{AB671AFE-3FDA-C296-6BFD-7027FD1CCBF3}"/>
          </ac:spMkLst>
        </pc:spChg>
        <pc:spChg chg="add del mod">
          <ac:chgData name="Elaine Coe" userId="e7b058b6-8d84-4ff2-b048-7c711728f52a" providerId="ADAL" clId="{CF049658-C35F-4716-A5E1-7954BEABCFE6}" dt="2025-02-27T17:05:42.927" v="8715" actId="478"/>
          <ac:spMkLst>
            <pc:docMk/>
            <pc:sldMk cId="1870538500" sldId="261"/>
            <ac:spMk id="3" creationId="{B51C27B6-2298-9226-A035-B31BD1ABC5FC}"/>
          </ac:spMkLst>
        </pc:spChg>
        <pc:spChg chg="add mod">
          <ac:chgData name="Elaine Coe" userId="e7b058b6-8d84-4ff2-b048-7c711728f52a" providerId="ADAL" clId="{CF049658-C35F-4716-A5E1-7954BEABCFE6}" dt="2025-02-28T08:48:55.680" v="8732"/>
          <ac:spMkLst>
            <pc:docMk/>
            <pc:sldMk cId="1870538500" sldId="261"/>
            <ac:spMk id="3" creationId="{BDEE6BDC-49E7-A7C8-C7E3-904A8F6A7EB3}"/>
          </ac:spMkLst>
        </pc:spChg>
        <pc:spChg chg="add del mod">
          <ac:chgData name="Elaine Coe" userId="e7b058b6-8d84-4ff2-b048-7c711728f52a" providerId="ADAL" clId="{CF049658-C35F-4716-A5E1-7954BEABCFE6}" dt="2025-02-28T08:52:14.378" v="8747" actId="478"/>
          <ac:spMkLst>
            <pc:docMk/>
            <pc:sldMk cId="1870538500" sldId="261"/>
            <ac:spMk id="4" creationId="{0852471D-F430-4C05-4153-15911432E14D}"/>
          </ac:spMkLst>
        </pc:spChg>
        <pc:spChg chg="add del mod">
          <ac:chgData name="Elaine Coe" userId="e7b058b6-8d84-4ff2-b048-7c711728f52a" providerId="ADAL" clId="{CF049658-C35F-4716-A5E1-7954BEABCFE6}" dt="2025-02-27T17:05:45.161" v="8718" actId="478"/>
          <ac:spMkLst>
            <pc:docMk/>
            <pc:sldMk cId="1870538500" sldId="261"/>
            <ac:spMk id="5" creationId="{57302D62-81AF-20A6-0841-82B98A8D5087}"/>
          </ac:spMkLst>
        </pc:spChg>
        <pc:spChg chg="add mod">
          <ac:chgData name="Elaine Coe" userId="e7b058b6-8d84-4ff2-b048-7c711728f52a" providerId="ADAL" clId="{CF049658-C35F-4716-A5E1-7954BEABCFE6}" dt="2025-02-28T08:48:55.680" v="8732"/>
          <ac:spMkLst>
            <pc:docMk/>
            <pc:sldMk cId="1870538500" sldId="261"/>
            <ac:spMk id="5" creationId="{B12F83D7-B190-545B-EBA2-BED48E55D5CA}"/>
          </ac:spMkLst>
        </pc:spChg>
        <pc:spChg chg="add del mod">
          <ac:chgData name="Elaine Coe" userId="e7b058b6-8d84-4ff2-b048-7c711728f52a" providerId="ADAL" clId="{CF049658-C35F-4716-A5E1-7954BEABCFE6}" dt="2025-02-27T17:05:50.299" v="8723" actId="478"/>
          <ac:spMkLst>
            <pc:docMk/>
            <pc:sldMk cId="1870538500" sldId="261"/>
            <ac:spMk id="6" creationId="{3F306889-C397-246C-E692-3DF5348C6860}"/>
          </ac:spMkLst>
        </pc:spChg>
        <pc:spChg chg="add mod">
          <ac:chgData name="Elaine Coe" userId="e7b058b6-8d84-4ff2-b048-7c711728f52a" providerId="ADAL" clId="{CF049658-C35F-4716-A5E1-7954BEABCFE6}" dt="2025-02-28T08:48:55.680" v="8732"/>
          <ac:spMkLst>
            <pc:docMk/>
            <pc:sldMk cId="1870538500" sldId="261"/>
            <ac:spMk id="6" creationId="{6D171B4A-4831-88C8-60B5-A01B60AFE9EE}"/>
          </ac:spMkLst>
        </pc:spChg>
        <pc:spChg chg="add mod">
          <ac:chgData name="Elaine Coe" userId="e7b058b6-8d84-4ff2-b048-7c711728f52a" providerId="ADAL" clId="{CF049658-C35F-4716-A5E1-7954BEABCFE6}" dt="2025-02-28T08:48:55.680" v="8732"/>
          <ac:spMkLst>
            <pc:docMk/>
            <pc:sldMk cId="1870538500" sldId="261"/>
            <ac:spMk id="7" creationId="{393217C4-FF25-496E-4D7E-46C337E890EA}"/>
          </ac:spMkLst>
        </pc:spChg>
        <pc:spChg chg="add del mod">
          <ac:chgData name="Elaine Coe" userId="e7b058b6-8d84-4ff2-b048-7c711728f52a" providerId="ADAL" clId="{CF049658-C35F-4716-A5E1-7954BEABCFE6}" dt="2025-02-27T17:05:48.296" v="8722" actId="478"/>
          <ac:spMkLst>
            <pc:docMk/>
            <pc:sldMk cId="1870538500" sldId="261"/>
            <ac:spMk id="7" creationId="{919B11C1-63C3-27CA-6EBF-DAF4D880F527}"/>
          </ac:spMkLst>
        </pc:spChg>
        <pc:spChg chg="add del mod">
          <ac:chgData name="Elaine Coe" userId="e7b058b6-8d84-4ff2-b048-7c711728f52a" providerId="ADAL" clId="{CF049658-C35F-4716-A5E1-7954BEABCFE6}" dt="2025-02-27T17:05:42.927" v="8715" actId="478"/>
          <ac:spMkLst>
            <pc:docMk/>
            <pc:sldMk cId="1870538500" sldId="261"/>
            <ac:spMk id="8" creationId="{8C57332C-2E9A-27D3-3B12-502AD9D267C3}"/>
          </ac:spMkLst>
        </pc:spChg>
        <pc:spChg chg="add mod">
          <ac:chgData name="Elaine Coe" userId="e7b058b6-8d84-4ff2-b048-7c711728f52a" providerId="ADAL" clId="{CF049658-C35F-4716-A5E1-7954BEABCFE6}" dt="2025-02-28T08:48:55.680" v="8732"/>
          <ac:spMkLst>
            <pc:docMk/>
            <pc:sldMk cId="1870538500" sldId="261"/>
            <ac:spMk id="8" creationId="{C3B836C5-5B99-7852-ED26-30E685649A6F}"/>
          </ac:spMkLst>
        </pc:spChg>
        <pc:spChg chg="add del mod">
          <ac:chgData name="Elaine Coe" userId="e7b058b6-8d84-4ff2-b048-7c711728f52a" providerId="ADAL" clId="{CF049658-C35F-4716-A5E1-7954BEABCFE6}" dt="2025-02-27T17:06:06.703" v="8725" actId="478"/>
          <ac:spMkLst>
            <pc:docMk/>
            <pc:sldMk cId="1870538500" sldId="261"/>
            <ac:spMk id="9" creationId="{AEB02A2B-AC26-623E-5717-5C421B30855E}"/>
          </ac:spMkLst>
        </pc:spChg>
        <pc:spChg chg="add del mod">
          <ac:chgData name="Elaine Coe" userId="e7b058b6-8d84-4ff2-b048-7c711728f52a" providerId="ADAL" clId="{CF049658-C35F-4716-A5E1-7954BEABCFE6}" dt="2025-02-28T08:49:10.150" v="8734" actId="478"/>
          <ac:spMkLst>
            <pc:docMk/>
            <pc:sldMk cId="1870538500" sldId="261"/>
            <ac:spMk id="9" creationId="{D4D885F4-1D2D-C7EF-5454-B520088FE584}"/>
          </ac:spMkLst>
        </pc:spChg>
        <pc:spChg chg="add del mod">
          <ac:chgData name="Elaine Coe" userId="e7b058b6-8d84-4ff2-b048-7c711728f52a" providerId="ADAL" clId="{CF049658-C35F-4716-A5E1-7954BEABCFE6}" dt="2025-02-28T08:49:10.150" v="8734" actId="478"/>
          <ac:spMkLst>
            <pc:docMk/>
            <pc:sldMk cId="1870538500" sldId="261"/>
            <ac:spMk id="10" creationId="{0A3E0B25-CDF5-6A5C-2CF9-46E1931D162C}"/>
          </ac:spMkLst>
        </pc:spChg>
        <pc:spChg chg="add del mod">
          <ac:chgData name="Elaine Coe" userId="e7b058b6-8d84-4ff2-b048-7c711728f52a" providerId="ADAL" clId="{CF049658-C35F-4716-A5E1-7954BEABCFE6}" dt="2025-02-27T17:06:07.700" v="8726" actId="478"/>
          <ac:spMkLst>
            <pc:docMk/>
            <pc:sldMk cId="1870538500" sldId="261"/>
            <ac:spMk id="10" creationId="{829504C2-50FE-1200-37B8-C4BD538FFA8C}"/>
          </ac:spMkLst>
        </pc:spChg>
        <pc:spChg chg="add del mod">
          <ac:chgData name="Elaine Coe" userId="e7b058b6-8d84-4ff2-b048-7c711728f52a" providerId="ADAL" clId="{CF049658-C35F-4716-A5E1-7954BEABCFE6}" dt="2025-02-27T17:06:08.554" v="8727" actId="478"/>
          <ac:spMkLst>
            <pc:docMk/>
            <pc:sldMk cId="1870538500" sldId="261"/>
            <ac:spMk id="11" creationId="{088F7F17-4E09-F1AF-1F26-0630CBC25D2E}"/>
          </ac:spMkLst>
        </pc:spChg>
        <pc:spChg chg="add del mod">
          <ac:chgData name="Elaine Coe" userId="e7b058b6-8d84-4ff2-b048-7c711728f52a" providerId="ADAL" clId="{CF049658-C35F-4716-A5E1-7954BEABCFE6}" dt="2025-02-28T08:49:10.150" v="8734" actId="478"/>
          <ac:spMkLst>
            <pc:docMk/>
            <pc:sldMk cId="1870538500" sldId="261"/>
            <ac:spMk id="11" creationId="{678E724A-1DE4-29FF-06DC-5B617D7FACED}"/>
          </ac:spMkLst>
        </pc:spChg>
        <pc:spChg chg="add del mod">
          <ac:chgData name="Elaine Coe" userId="e7b058b6-8d84-4ff2-b048-7c711728f52a" providerId="ADAL" clId="{CF049658-C35F-4716-A5E1-7954BEABCFE6}" dt="2025-02-28T08:49:10.150" v="8734" actId="478"/>
          <ac:spMkLst>
            <pc:docMk/>
            <pc:sldMk cId="1870538500" sldId="261"/>
            <ac:spMk id="12" creationId="{8FD5C5B6-0567-9BC0-0448-943B947FFDC1}"/>
          </ac:spMkLst>
        </pc:spChg>
        <pc:spChg chg="add del mod">
          <ac:chgData name="Elaine Coe" userId="e7b058b6-8d84-4ff2-b048-7c711728f52a" providerId="ADAL" clId="{CF049658-C35F-4716-A5E1-7954BEABCFE6}" dt="2025-02-27T17:06:09.439" v="8728" actId="478"/>
          <ac:spMkLst>
            <pc:docMk/>
            <pc:sldMk cId="1870538500" sldId="261"/>
            <ac:spMk id="12" creationId="{A0E490EE-9D2E-95D2-E753-9DFF785B2B21}"/>
          </ac:spMkLst>
        </pc:spChg>
        <pc:spChg chg="add del mod">
          <ac:chgData name="Elaine Coe" userId="e7b058b6-8d84-4ff2-b048-7c711728f52a" providerId="ADAL" clId="{CF049658-C35F-4716-A5E1-7954BEABCFE6}" dt="2025-02-27T17:06:10.205" v="8729" actId="478"/>
          <ac:spMkLst>
            <pc:docMk/>
            <pc:sldMk cId="1870538500" sldId="261"/>
            <ac:spMk id="13" creationId="{33FD376A-A826-A03D-CA19-C17B0E06492E}"/>
          </ac:spMkLst>
        </pc:spChg>
        <pc:spChg chg="add del mod">
          <ac:chgData name="Elaine Coe" userId="e7b058b6-8d84-4ff2-b048-7c711728f52a" providerId="ADAL" clId="{CF049658-C35F-4716-A5E1-7954BEABCFE6}" dt="2025-02-28T08:49:10.150" v="8734" actId="478"/>
          <ac:spMkLst>
            <pc:docMk/>
            <pc:sldMk cId="1870538500" sldId="261"/>
            <ac:spMk id="13" creationId="{46C1CD2B-8B76-C322-5835-B3C068D56A69}"/>
          </ac:spMkLst>
        </pc:spChg>
        <pc:spChg chg="add del mod">
          <ac:chgData name="Elaine Coe" userId="e7b058b6-8d84-4ff2-b048-7c711728f52a" providerId="ADAL" clId="{CF049658-C35F-4716-A5E1-7954BEABCFE6}" dt="2025-02-28T08:49:37.753" v="8737" actId="478"/>
          <ac:spMkLst>
            <pc:docMk/>
            <pc:sldMk cId="1870538500" sldId="261"/>
            <ac:spMk id="14" creationId="{792C8B31-2311-E60B-E90C-602482E4DACC}"/>
          </ac:spMkLst>
        </pc:spChg>
        <pc:spChg chg="mod">
          <ac:chgData name="Elaine Coe" userId="e7b058b6-8d84-4ff2-b048-7c711728f52a" providerId="ADAL" clId="{CF049658-C35F-4716-A5E1-7954BEABCFE6}" dt="2025-02-27T17:06:29.001" v="8730"/>
          <ac:spMkLst>
            <pc:docMk/>
            <pc:sldMk cId="1870538500" sldId="261"/>
            <ac:spMk id="15" creationId="{1103BA9B-76C8-AB26-66DA-D7A49FCB63CC}"/>
          </ac:spMkLst>
        </pc:spChg>
        <pc:spChg chg="add del mod">
          <ac:chgData name="Elaine Coe" userId="e7b058b6-8d84-4ff2-b048-7c711728f52a" providerId="ADAL" clId="{CF049658-C35F-4716-A5E1-7954BEABCFE6}" dt="2025-02-28T08:49:37.753" v="8737" actId="478"/>
          <ac:spMkLst>
            <pc:docMk/>
            <pc:sldMk cId="1870538500" sldId="261"/>
            <ac:spMk id="15" creationId="{2AC375AC-D260-8559-F5D6-5F6D02427407}"/>
          </ac:spMkLst>
        </pc:spChg>
        <pc:spChg chg="add del mod">
          <ac:chgData name="Elaine Coe" userId="e7b058b6-8d84-4ff2-b048-7c711728f52a" providerId="ADAL" clId="{CF049658-C35F-4716-A5E1-7954BEABCFE6}" dt="2025-02-28T08:49:37.753" v="8737" actId="478"/>
          <ac:spMkLst>
            <pc:docMk/>
            <pc:sldMk cId="1870538500" sldId="261"/>
            <ac:spMk id="16" creationId="{172944BE-79AE-1799-EADA-C917C6F45E8F}"/>
          </ac:spMkLst>
        </pc:spChg>
        <pc:spChg chg="mod">
          <ac:chgData name="Elaine Coe" userId="e7b058b6-8d84-4ff2-b048-7c711728f52a" providerId="ADAL" clId="{CF049658-C35F-4716-A5E1-7954BEABCFE6}" dt="2025-02-27T17:06:29.001" v="8730"/>
          <ac:spMkLst>
            <pc:docMk/>
            <pc:sldMk cId="1870538500" sldId="261"/>
            <ac:spMk id="16" creationId="{F79C6EAB-C616-6DDB-0EF2-3A4E6D8C01E9}"/>
          </ac:spMkLst>
        </pc:spChg>
        <pc:spChg chg="add del mod">
          <ac:chgData name="Elaine Coe" userId="e7b058b6-8d84-4ff2-b048-7c711728f52a" providerId="ADAL" clId="{CF049658-C35F-4716-A5E1-7954BEABCFE6}" dt="2025-02-28T08:49:37.753" v="8737" actId="478"/>
          <ac:spMkLst>
            <pc:docMk/>
            <pc:sldMk cId="1870538500" sldId="261"/>
            <ac:spMk id="17" creationId="{26E4804A-17DA-F249-1344-7A35CCF8F847}"/>
          </ac:spMkLst>
        </pc:spChg>
        <pc:spChg chg="mod">
          <ac:chgData name="Elaine Coe" userId="e7b058b6-8d84-4ff2-b048-7c711728f52a" providerId="ADAL" clId="{CF049658-C35F-4716-A5E1-7954BEABCFE6}" dt="2025-02-27T17:06:29.001" v="8730"/>
          <ac:spMkLst>
            <pc:docMk/>
            <pc:sldMk cId="1870538500" sldId="261"/>
            <ac:spMk id="17" creationId="{D6C8146B-A891-162A-9F2F-A7B5C0AE2176}"/>
          </ac:spMkLst>
        </pc:spChg>
        <pc:spChg chg="add mod">
          <ac:chgData name="Elaine Coe" userId="e7b058b6-8d84-4ff2-b048-7c711728f52a" providerId="ADAL" clId="{CF049658-C35F-4716-A5E1-7954BEABCFE6}" dt="2025-02-28T08:52:50.700" v="8754" actId="20577"/>
          <ac:spMkLst>
            <pc:docMk/>
            <pc:sldMk cId="1870538500" sldId="261"/>
            <ac:spMk id="18" creationId="{AC4A6B1E-F634-8F7A-32F4-967CF30F1155}"/>
          </ac:spMkLst>
        </pc:spChg>
        <pc:spChg chg="mod">
          <ac:chgData name="Elaine Coe" userId="e7b058b6-8d84-4ff2-b048-7c711728f52a" providerId="ADAL" clId="{CF049658-C35F-4716-A5E1-7954BEABCFE6}" dt="2025-02-27T17:06:29.001" v="8730"/>
          <ac:spMkLst>
            <pc:docMk/>
            <pc:sldMk cId="1870538500" sldId="261"/>
            <ac:spMk id="19" creationId="{1011088D-3088-7669-0BD8-95791F82270B}"/>
          </ac:spMkLst>
        </pc:spChg>
        <pc:spChg chg="add del mod">
          <ac:chgData name="Elaine Coe" userId="e7b058b6-8d84-4ff2-b048-7c711728f52a" providerId="ADAL" clId="{CF049658-C35F-4716-A5E1-7954BEABCFE6}" dt="2025-02-28T08:49:37.753" v="8737" actId="478"/>
          <ac:spMkLst>
            <pc:docMk/>
            <pc:sldMk cId="1870538500" sldId="261"/>
            <ac:spMk id="19" creationId="{F540E115-6F19-A593-6ECE-19BFC06D8D2D}"/>
          </ac:spMkLst>
        </pc:spChg>
        <pc:spChg chg="add del mod">
          <ac:chgData name="Elaine Coe" userId="e7b058b6-8d84-4ff2-b048-7c711728f52a" providerId="ADAL" clId="{CF049658-C35F-4716-A5E1-7954BEABCFE6}" dt="2025-02-28T08:50:32.979" v="8741" actId="478"/>
          <ac:spMkLst>
            <pc:docMk/>
            <pc:sldMk cId="1870538500" sldId="261"/>
            <ac:spMk id="20" creationId="{6C2AC996-7DAB-A340-7BD8-F6A21B11821D}"/>
          </ac:spMkLst>
        </pc:spChg>
        <pc:spChg chg="mod">
          <ac:chgData name="Elaine Coe" userId="e7b058b6-8d84-4ff2-b048-7c711728f52a" providerId="ADAL" clId="{CF049658-C35F-4716-A5E1-7954BEABCFE6}" dt="2025-02-27T17:06:29.001" v="8730"/>
          <ac:spMkLst>
            <pc:docMk/>
            <pc:sldMk cId="1870538500" sldId="261"/>
            <ac:spMk id="20" creationId="{CE3296F6-A0DD-6A92-2D71-2E079A751273}"/>
          </ac:spMkLst>
        </pc:spChg>
        <pc:spChg chg="add del mod">
          <ac:chgData name="Elaine Coe" userId="e7b058b6-8d84-4ff2-b048-7c711728f52a" providerId="ADAL" clId="{CF049658-C35F-4716-A5E1-7954BEABCFE6}" dt="2025-02-28T08:50:32.979" v="8741" actId="478"/>
          <ac:spMkLst>
            <pc:docMk/>
            <pc:sldMk cId="1870538500" sldId="261"/>
            <ac:spMk id="21" creationId="{30B54BFA-B869-9C17-E959-83FB2588B5A5}"/>
          </ac:spMkLst>
        </pc:spChg>
        <pc:spChg chg="add del mod">
          <ac:chgData name="Elaine Coe" userId="e7b058b6-8d84-4ff2-b048-7c711728f52a" providerId="ADAL" clId="{CF049658-C35F-4716-A5E1-7954BEABCFE6}" dt="2025-02-28T08:50:32.979" v="8741" actId="478"/>
          <ac:spMkLst>
            <pc:docMk/>
            <pc:sldMk cId="1870538500" sldId="261"/>
            <ac:spMk id="22" creationId="{4E531C44-6F8D-417A-E235-0458A8DC0C98}"/>
          </ac:spMkLst>
        </pc:spChg>
        <pc:spChg chg="add del mod">
          <ac:chgData name="Elaine Coe" userId="e7b058b6-8d84-4ff2-b048-7c711728f52a" providerId="ADAL" clId="{CF049658-C35F-4716-A5E1-7954BEABCFE6}" dt="2025-02-28T08:50:32.979" v="8741" actId="478"/>
          <ac:spMkLst>
            <pc:docMk/>
            <pc:sldMk cId="1870538500" sldId="261"/>
            <ac:spMk id="23" creationId="{68496B79-5CAB-9DE2-B26E-B2154274F378}"/>
          </ac:spMkLst>
        </pc:spChg>
        <pc:spChg chg="add del mod">
          <ac:chgData name="Elaine Coe" userId="e7b058b6-8d84-4ff2-b048-7c711728f52a" providerId="ADAL" clId="{CF049658-C35F-4716-A5E1-7954BEABCFE6}" dt="2025-02-28T08:50:32.979" v="8741" actId="478"/>
          <ac:spMkLst>
            <pc:docMk/>
            <pc:sldMk cId="1870538500" sldId="261"/>
            <ac:spMk id="24" creationId="{D09622EA-7E5F-C4BA-E052-6A58F3DB540B}"/>
          </ac:spMkLst>
        </pc:spChg>
        <pc:spChg chg="add mod">
          <ac:chgData name="Elaine Coe" userId="e7b058b6-8d84-4ff2-b048-7c711728f52a" providerId="ADAL" clId="{CF049658-C35F-4716-A5E1-7954BEABCFE6}" dt="2025-02-28T08:52:04.257" v="8745" actId="207"/>
          <ac:spMkLst>
            <pc:docMk/>
            <pc:sldMk cId="1870538500" sldId="261"/>
            <ac:spMk id="25" creationId="{8A5F3665-1622-A18B-E413-0BF87570021E}"/>
          </ac:spMkLst>
        </pc:spChg>
        <pc:spChg chg="add mod">
          <ac:chgData name="Elaine Coe" userId="e7b058b6-8d84-4ff2-b048-7c711728f52a" providerId="ADAL" clId="{CF049658-C35F-4716-A5E1-7954BEABCFE6}" dt="2025-02-28T08:52:04.257" v="8745" actId="207"/>
          <ac:spMkLst>
            <pc:docMk/>
            <pc:sldMk cId="1870538500" sldId="261"/>
            <ac:spMk id="26" creationId="{C89DF6C0-73BF-68C6-E541-23B5DE02A2D8}"/>
          </ac:spMkLst>
        </pc:spChg>
        <pc:spChg chg="add mod">
          <ac:chgData name="Elaine Coe" userId="e7b058b6-8d84-4ff2-b048-7c711728f52a" providerId="ADAL" clId="{CF049658-C35F-4716-A5E1-7954BEABCFE6}" dt="2025-02-28T08:52:04.257" v="8745" actId="207"/>
          <ac:spMkLst>
            <pc:docMk/>
            <pc:sldMk cId="1870538500" sldId="261"/>
            <ac:spMk id="27" creationId="{59391A8F-AB26-2257-ED49-1E0B8FAFE1E9}"/>
          </ac:spMkLst>
        </pc:spChg>
        <pc:spChg chg="add mod">
          <ac:chgData name="Elaine Coe" userId="e7b058b6-8d84-4ff2-b048-7c711728f52a" providerId="ADAL" clId="{CF049658-C35F-4716-A5E1-7954BEABCFE6}" dt="2025-02-28T08:52:04.257" v="8745" actId="207"/>
          <ac:spMkLst>
            <pc:docMk/>
            <pc:sldMk cId="1870538500" sldId="261"/>
            <ac:spMk id="28" creationId="{FB11A444-148F-45E8-1E51-9B8B4C765141}"/>
          </ac:spMkLst>
        </pc:spChg>
        <pc:spChg chg="add mod">
          <ac:chgData name="Elaine Coe" userId="e7b058b6-8d84-4ff2-b048-7c711728f52a" providerId="ADAL" clId="{CF049658-C35F-4716-A5E1-7954BEABCFE6}" dt="2025-02-28T08:52:04.257" v="8745" actId="207"/>
          <ac:spMkLst>
            <pc:docMk/>
            <pc:sldMk cId="1870538500" sldId="261"/>
            <ac:spMk id="29" creationId="{564CD5A1-D897-4E2B-4442-D90401A277A9}"/>
          </ac:spMkLst>
        </pc:spChg>
        <pc:spChg chg="add mod">
          <ac:chgData name="Elaine Coe" userId="e7b058b6-8d84-4ff2-b048-7c711728f52a" providerId="ADAL" clId="{CF049658-C35F-4716-A5E1-7954BEABCFE6}" dt="2025-02-28T08:52:46.992" v="8753" actId="14100"/>
          <ac:spMkLst>
            <pc:docMk/>
            <pc:sldMk cId="1870538500" sldId="261"/>
            <ac:spMk id="30" creationId="{6CD78052-CE6D-1EA6-4DAD-AABE9E488A1D}"/>
          </ac:spMkLst>
        </pc:spChg>
        <pc:spChg chg="add mod">
          <ac:chgData name="Elaine Coe" userId="e7b058b6-8d84-4ff2-b048-7c711728f52a" providerId="ADAL" clId="{CF049658-C35F-4716-A5E1-7954BEABCFE6}" dt="2025-02-28T08:52:46.992" v="8753" actId="14100"/>
          <ac:spMkLst>
            <pc:docMk/>
            <pc:sldMk cId="1870538500" sldId="261"/>
            <ac:spMk id="31" creationId="{126B436B-2A0A-9F31-3AEF-9760144D89D0}"/>
          </ac:spMkLst>
        </pc:spChg>
        <pc:spChg chg="add mod">
          <ac:chgData name="Elaine Coe" userId="e7b058b6-8d84-4ff2-b048-7c711728f52a" providerId="ADAL" clId="{CF049658-C35F-4716-A5E1-7954BEABCFE6}" dt="2025-02-28T08:52:46.992" v="8753" actId="14100"/>
          <ac:spMkLst>
            <pc:docMk/>
            <pc:sldMk cId="1870538500" sldId="261"/>
            <ac:spMk id="32" creationId="{878326AF-F426-1C94-4E78-E4ABE5A3011A}"/>
          </ac:spMkLst>
        </pc:spChg>
        <pc:spChg chg="add mod">
          <ac:chgData name="Elaine Coe" userId="e7b058b6-8d84-4ff2-b048-7c711728f52a" providerId="ADAL" clId="{CF049658-C35F-4716-A5E1-7954BEABCFE6}" dt="2025-02-28T08:52:46.992" v="8753" actId="14100"/>
          <ac:spMkLst>
            <pc:docMk/>
            <pc:sldMk cId="1870538500" sldId="261"/>
            <ac:spMk id="33" creationId="{DC5E62C0-A51C-91D8-5664-B8C6E858C629}"/>
          </ac:spMkLst>
        </pc:spChg>
        <pc:spChg chg="add mod">
          <ac:chgData name="Elaine Coe" userId="e7b058b6-8d84-4ff2-b048-7c711728f52a" providerId="ADAL" clId="{CF049658-C35F-4716-A5E1-7954BEABCFE6}" dt="2025-02-28T08:52:46.992" v="8753" actId="14100"/>
          <ac:spMkLst>
            <pc:docMk/>
            <pc:sldMk cId="1870538500" sldId="261"/>
            <ac:spMk id="34" creationId="{30880113-215D-D33A-137E-61369D4A6227}"/>
          </ac:spMkLst>
        </pc:spChg>
        <pc:grpChg chg="add del mod">
          <ac:chgData name="Elaine Coe" userId="e7b058b6-8d84-4ff2-b048-7c711728f52a" providerId="ADAL" clId="{CF049658-C35F-4716-A5E1-7954BEABCFE6}" dt="2025-02-27T17:06:31.925" v="8731" actId="478"/>
          <ac:grpSpMkLst>
            <pc:docMk/>
            <pc:sldMk cId="1870538500" sldId="261"/>
            <ac:grpSpMk id="14" creationId="{D083FDAF-82EF-976F-916C-52C7D8F430EA}"/>
          </ac:grpSpMkLst>
        </pc:grpChg>
        <pc:picChg chg="add del mod">
          <ac:chgData name="Elaine Coe" userId="e7b058b6-8d84-4ff2-b048-7c711728f52a" providerId="ADAL" clId="{CF049658-C35F-4716-A5E1-7954BEABCFE6}" dt="2025-02-27T16:45:05.819" v="8713" actId="478"/>
          <ac:picMkLst>
            <pc:docMk/>
            <pc:sldMk cId="1870538500" sldId="261"/>
            <ac:picMk id="16" creationId="{E7FA559A-17FB-340B-7BCF-430DEBB618CC}"/>
          </ac:picMkLst>
        </pc:picChg>
      </pc:sldChg>
      <pc:sldChg chg="modSp mod">
        <pc:chgData name="Elaine Coe" userId="e7b058b6-8d84-4ff2-b048-7c711728f52a" providerId="ADAL" clId="{CF049658-C35F-4716-A5E1-7954BEABCFE6}" dt="2025-02-21T12:42:15.658" v="6415" actId="207"/>
        <pc:sldMkLst>
          <pc:docMk/>
          <pc:sldMk cId="644377345" sldId="262"/>
        </pc:sldMkLst>
        <pc:spChg chg="mod">
          <ac:chgData name="Elaine Coe" userId="e7b058b6-8d84-4ff2-b048-7c711728f52a" providerId="ADAL" clId="{CF049658-C35F-4716-A5E1-7954BEABCFE6}" dt="2025-02-21T12:23:16.177" v="4404"/>
          <ac:spMkLst>
            <pc:docMk/>
            <pc:sldMk cId="644377345" sldId="262"/>
            <ac:spMk id="2" creationId="{1A701382-04C9-61A9-779F-5DE209E1FBB2}"/>
          </ac:spMkLst>
        </pc:spChg>
        <pc:spChg chg="mod">
          <ac:chgData name="Elaine Coe" userId="e7b058b6-8d84-4ff2-b048-7c711728f52a" providerId="ADAL" clId="{CF049658-C35F-4716-A5E1-7954BEABCFE6}" dt="2025-02-21T12:42:15.658" v="6415" actId="207"/>
          <ac:spMkLst>
            <pc:docMk/>
            <pc:sldMk cId="644377345" sldId="262"/>
            <ac:spMk id="3" creationId="{AB0D8354-3284-580D-969D-4C3AE7343415}"/>
          </ac:spMkLst>
        </pc:spChg>
      </pc:sldChg>
      <pc:sldChg chg="modSp mod ord">
        <pc:chgData name="Elaine Coe" userId="e7b058b6-8d84-4ff2-b048-7c711728f52a" providerId="ADAL" clId="{CF049658-C35F-4716-A5E1-7954BEABCFE6}" dt="2025-02-27T15:10:53.109" v="8352" actId="20577"/>
        <pc:sldMkLst>
          <pc:docMk/>
          <pc:sldMk cId="1534309411" sldId="263"/>
        </pc:sldMkLst>
        <pc:spChg chg="mod">
          <ac:chgData name="Elaine Coe" userId="e7b058b6-8d84-4ff2-b048-7c711728f52a" providerId="ADAL" clId="{CF049658-C35F-4716-A5E1-7954BEABCFE6}" dt="2025-02-21T12:04:22.350" v="1898" actId="20577"/>
          <ac:spMkLst>
            <pc:docMk/>
            <pc:sldMk cId="1534309411" sldId="263"/>
            <ac:spMk id="2" creationId="{43AEEB35-71A0-6B76-8EBF-84D294ED4129}"/>
          </ac:spMkLst>
        </pc:spChg>
        <pc:spChg chg="mod">
          <ac:chgData name="Elaine Coe" userId="e7b058b6-8d84-4ff2-b048-7c711728f52a" providerId="ADAL" clId="{CF049658-C35F-4716-A5E1-7954BEABCFE6}" dt="2025-02-27T15:10:53.109" v="8352" actId="20577"/>
          <ac:spMkLst>
            <pc:docMk/>
            <pc:sldMk cId="1534309411" sldId="263"/>
            <ac:spMk id="3" creationId="{1FAF5F21-4D03-08BE-D39C-77FDC321C390}"/>
          </ac:spMkLst>
        </pc:spChg>
      </pc:sldChg>
      <pc:sldChg chg="addSp delSp modSp mod">
        <pc:chgData name="Elaine Coe" userId="e7b058b6-8d84-4ff2-b048-7c711728f52a" providerId="ADAL" clId="{CF049658-C35F-4716-A5E1-7954BEABCFE6}" dt="2025-02-27T15:15:11.810" v="8550" actId="20577"/>
        <pc:sldMkLst>
          <pc:docMk/>
          <pc:sldMk cId="500510778" sldId="264"/>
        </pc:sldMkLst>
        <pc:spChg chg="mod">
          <ac:chgData name="Elaine Coe" userId="e7b058b6-8d84-4ff2-b048-7c711728f52a" providerId="ADAL" clId="{CF049658-C35F-4716-A5E1-7954BEABCFE6}" dt="2025-02-21T12:33:11.513" v="5433" actId="20577"/>
          <ac:spMkLst>
            <pc:docMk/>
            <pc:sldMk cId="500510778" sldId="264"/>
            <ac:spMk id="2" creationId="{7499C581-846F-4699-B7B0-16C9F21B2991}"/>
          </ac:spMkLst>
        </pc:spChg>
        <pc:spChg chg="add mod">
          <ac:chgData name="Elaine Coe" userId="e7b058b6-8d84-4ff2-b048-7c711728f52a" providerId="ADAL" clId="{CF049658-C35F-4716-A5E1-7954BEABCFE6}" dt="2025-02-27T15:15:11.810" v="8550" actId="20577"/>
          <ac:spMkLst>
            <pc:docMk/>
            <pc:sldMk cId="500510778" sldId="264"/>
            <ac:spMk id="4" creationId="{8DCBD91C-52F2-61E4-61C5-BA7287D565C6}"/>
          </ac:spMkLst>
        </pc:spChg>
      </pc:sldChg>
      <pc:sldChg chg="addSp delSp modSp mod">
        <pc:chgData name="Elaine Coe" userId="e7b058b6-8d84-4ff2-b048-7c711728f52a" providerId="ADAL" clId="{CF049658-C35F-4716-A5E1-7954BEABCFE6}" dt="2025-02-27T15:16:00.861" v="8554" actId="20577"/>
        <pc:sldMkLst>
          <pc:docMk/>
          <pc:sldMk cId="2562023412" sldId="265"/>
        </pc:sldMkLst>
        <pc:spChg chg="mod">
          <ac:chgData name="Elaine Coe" userId="e7b058b6-8d84-4ff2-b048-7c711728f52a" providerId="ADAL" clId="{CF049658-C35F-4716-A5E1-7954BEABCFE6}" dt="2025-02-21T12:42:44.366" v="6461" actId="20577"/>
          <ac:spMkLst>
            <pc:docMk/>
            <pc:sldMk cId="2562023412" sldId="265"/>
            <ac:spMk id="2" creationId="{E3FBE1D2-AC47-873D-3398-EDA115E1D961}"/>
          </ac:spMkLst>
        </pc:spChg>
        <pc:spChg chg="add mod">
          <ac:chgData name="Elaine Coe" userId="e7b058b6-8d84-4ff2-b048-7c711728f52a" providerId="ADAL" clId="{CF049658-C35F-4716-A5E1-7954BEABCFE6}" dt="2025-02-27T15:16:00.861" v="8554" actId="20577"/>
          <ac:spMkLst>
            <pc:docMk/>
            <pc:sldMk cId="2562023412" sldId="265"/>
            <ac:spMk id="4" creationId="{03D664DF-80FD-E1B9-ABDE-AFECFAD65808}"/>
          </ac:spMkLst>
        </pc:spChg>
      </pc:sldChg>
      <pc:sldChg chg="modSp new mod">
        <pc:chgData name="Elaine Coe" userId="e7b058b6-8d84-4ff2-b048-7c711728f52a" providerId="ADAL" clId="{CF049658-C35F-4716-A5E1-7954BEABCFE6}" dt="2025-02-27T15:25:43.900" v="8712" actId="207"/>
        <pc:sldMkLst>
          <pc:docMk/>
          <pc:sldMk cId="3088198591" sldId="266"/>
        </pc:sldMkLst>
        <pc:spChg chg="mod">
          <ac:chgData name="Elaine Coe" userId="e7b058b6-8d84-4ff2-b048-7c711728f52a" providerId="ADAL" clId="{CF049658-C35F-4716-A5E1-7954BEABCFE6}" dt="2025-02-21T12:51:37.513" v="7317" actId="122"/>
          <ac:spMkLst>
            <pc:docMk/>
            <pc:sldMk cId="3088198591" sldId="266"/>
            <ac:spMk id="2" creationId="{7ED0BFAF-829F-9216-331B-CB3CA8E92275}"/>
          </ac:spMkLst>
        </pc:spChg>
        <pc:spChg chg="mod">
          <ac:chgData name="Elaine Coe" userId="e7b058b6-8d84-4ff2-b048-7c711728f52a" providerId="ADAL" clId="{CF049658-C35F-4716-A5E1-7954BEABCFE6}" dt="2025-02-27T15:25:43.900" v="8712" actId="207"/>
          <ac:spMkLst>
            <pc:docMk/>
            <pc:sldMk cId="3088198591" sldId="266"/>
            <ac:spMk id="3" creationId="{2396861B-FF2E-28D8-4DEE-9F897B8A5832}"/>
          </ac:spMkLst>
        </pc:spChg>
      </pc:sldChg>
      <pc:sldChg chg="del">
        <pc:chgData name="Elaine Coe" userId="e7b058b6-8d84-4ff2-b048-7c711728f52a" providerId="ADAL" clId="{CF049658-C35F-4716-A5E1-7954BEABCFE6}" dt="2025-02-21T12:47:43.313" v="7268" actId="47"/>
        <pc:sldMkLst>
          <pc:docMk/>
          <pc:sldMk cId="4036977431" sldId="266"/>
        </pc:sldMkLst>
      </pc:sldChg>
      <pc:sldChg chg="del">
        <pc:chgData name="Elaine Coe" userId="e7b058b6-8d84-4ff2-b048-7c711728f52a" providerId="ADAL" clId="{CF049658-C35F-4716-A5E1-7954BEABCFE6}" dt="2025-02-21T12:47:46.537" v="7269" actId="47"/>
        <pc:sldMkLst>
          <pc:docMk/>
          <pc:sldMk cId="867362187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EFD298BA-971F-0443-A359-A17BC3FDAB33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FCB12E9-DE0B-2641-8B69-89CA5A11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13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AF0F3-55C7-1D4D-B65F-9F4021B11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A89B71-9F6A-5D48-AC8B-912B68927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D5FD9-E4BC-B14B-B7EF-74E7D7895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3A895-5901-F446-A20E-C72945662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8A5B6-A433-374D-8066-D252C5738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8342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97135-5DBE-B249-B805-EB8904249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08833D-3F15-F741-ACA7-DA51F07B5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447C9-5AA9-BD4B-B13E-DDB1982B5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665D7-707D-8747-98DE-B538E5A0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8FE57-D60A-B546-9ADF-07D29EFE6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6683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E22C06-E577-764F-A534-CF94B048C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215A5-5F51-774B-AD2C-3E9E07E015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CA571-4AC0-6F40-843A-ACF4B714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EF1FC-130B-2242-904C-981D369F5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B2FD7-3B72-7D48-8EA8-62E6A1C9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7957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34B11-2D0E-FC4C-A20E-59FC09EC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4C99F-D311-9647-BE57-0BAA5F15A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939C0-CC3A-8C4D-AA6E-0121985A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6EFE1-E1DD-A548-8FFB-99B3ABD8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AE494-3A7D-A644-BBB8-1AE532B8A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6217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D2BD1-35B0-CC44-8303-CFA866767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9C7CC-B025-DB4E-9E7E-AB925A196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DA28D-7D7B-D74C-9C0B-1E5796579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2F2AD-BC0B-4C44-9B7C-C120730FB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D0E90-E37D-DC47-A6AF-80515CFA3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236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C5CAC-44AE-3C4C-BC14-6AB071C4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88E15-06BE-4A44-BD3B-51B5F1A5CD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4D0B08-032C-014E-9F41-5A9BB3D2C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93FC5-754C-0D42-B6AB-CEEC4ED30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5FAE8-935C-E141-8FDD-BF0D054E5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78933-ABC9-DE4D-A306-0050D5BF9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248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187F0-FC1E-284E-AE52-A7AA3B4F7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DE68F-8134-7743-9766-8CF670A55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F18418-8EC6-3E45-87F1-FF7C93291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4CA54-1F64-4145-92EA-8FC97D35B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95967D-8728-FF40-BF0C-6F7E426F5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DEEA28-694A-3F40-8386-DC29E35E4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5ACFDB-C5C8-9E45-9DA2-BCF559E1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B3BBBE-117B-D74A-8E91-6BE19885C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0783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88697-E946-E546-A9C0-0EA9F2D57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8BD15C-17A1-DC4E-8367-7C57AF401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E4683E-C86D-204C-8393-83F0D12A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FF0048-8C85-314A-A73D-AF0CE955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525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8808EE-6CFF-3145-A57F-A0FCF824D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2294FA-4C2E-B046-9E78-03531BDA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ECC212-5842-464A-965C-D9E8D5B8B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1958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D88FB-EC7F-FD48-A30D-5BB44A77E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F69A3-0120-D54C-B0C5-DA526C06A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D41E5-ECF1-6841-AFD9-FA7ABEBB1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3263F1-F0D7-1840-8A9C-CC8D4355F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C88B1F-707E-0849-A742-4D1D6564C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A0377-FA1E-9F45-8BFD-2BD1C0A6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1228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C3CD5-E234-D345-8BFD-DA0FA2FCB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C61B95-8801-9848-A82A-47997AB5AC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24F9E6-4CD5-E744-96EC-126805B13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7031D-0234-5C4A-8986-609DFD3BC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F51-AD92-9A41-972C-B9E184C75B9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B8CF4-9CCE-3246-AB83-09F383CF4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5F058-0DAC-EC43-A4E0-502797A5D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74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960004-A33D-AB4A-A6DD-DFFC35527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331C5-9537-6540-868D-845B28793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F71C2-2F73-3B45-87DD-D85A7D8322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8FF51-AD92-9A41-972C-B9E184C75B97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7B671-3397-A641-9452-AC71007C1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039DC-791F-A744-ABDF-8F7476249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02166-096A-6147-A555-1EA37B3E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1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BE04B-8AD4-7346-B187-88B4EC67E9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Diocesan Synod </a:t>
            </a:r>
            <a:br>
              <a:rPr lang="en-US" dirty="0"/>
            </a:br>
            <a:r>
              <a:rPr lang="en-US" dirty="0"/>
              <a:t>Finance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2A2C8E-3D95-6F4A-AE94-EA6022493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 March 2025</a:t>
            </a:r>
          </a:p>
        </p:txBody>
      </p:sp>
    </p:spTree>
    <p:extLst>
      <p:ext uri="{BB962C8B-B14F-4D97-AF65-F5344CB8AC3E}">
        <p14:creationId xmlns:p14="http://schemas.microsoft.com/office/powerpoint/2010/main" val="281405357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BE1D2-AC47-873D-3398-EDA115E1D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2025 Parish Share</a:t>
            </a:r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D664DF-80FD-E1B9-ABDE-AFECFAD65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calculation has been shared along with amount we will request for 2025 under transition arrangements</a:t>
            </a:r>
          </a:p>
          <a:p>
            <a:r>
              <a:rPr lang="en-US" dirty="0"/>
              <a:t>Current requested/agreed amounts total 89.8% of budget</a:t>
            </a:r>
          </a:p>
          <a:p>
            <a:pPr lvl="1"/>
            <a:r>
              <a:rPr lang="en-US" dirty="0"/>
              <a:t>Some have asked for a reduced amount but acknowledged they will pay more if able</a:t>
            </a:r>
          </a:p>
          <a:p>
            <a:pPr lvl="1"/>
            <a:r>
              <a:rPr lang="en-US" dirty="0"/>
              <a:t>We have met with 13 parishes to review their request in more detail, some further meetings have been requested</a:t>
            </a:r>
          </a:p>
          <a:p>
            <a:pPr lvl="1"/>
            <a:r>
              <a:rPr lang="en-GB" dirty="0"/>
              <a:t>January collection was 9% greater than January 2024 despite ongoing conversations and some non-payment whilst new amounts are communicated</a:t>
            </a:r>
          </a:p>
        </p:txBody>
      </p:sp>
    </p:spTree>
    <p:extLst>
      <p:ext uri="{BB962C8B-B14F-4D97-AF65-F5344CB8AC3E}">
        <p14:creationId xmlns:p14="http://schemas.microsoft.com/office/powerpoint/2010/main" val="256202341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0BFAF-829F-9216-331B-CB3CA8E92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Diocesan Finance Review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6861B-FF2E-28D8-4DEE-9F897B8A5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Proposals</a:t>
            </a:r>
            <a:r>
              <a:rPr lang="en-US" dirty="0"/>
              <a:t> presented to General Synod in February</a:t>
            </a:r>
          </a:p>
          <a:p>
            <a:pPr lvl="1"/>
            <a:r>
              <a:rPr lang="en-US" dirty="0"/>
              <a:t>Increase to LINC funding (perhaps 1/3) – for 2025 we received £618k</a:t>
            </a:r>
          </a:p>
          <a:p>
            <a:pPr lvl="1"/>
            <a:r>
              <a:rPr lang="en-US" dirty="0"/>
              <a:t>Removal of votes 2-5 to be funded nationally – for 2025 this costs £223k</a:t>
            </a:r>
          </a:p>
          <a:p>
            <a:pPr lvl="1"/>
            <a:r>
              <a:rPr lang="en-US" dirty="0"/>
              <a:t>Vote 1 to be replaced with a central training fund that we would contribute to (unknown amount – likely to be based on clergy headcount and measure of investment assets)</a:t>
            </a:r>
          </a:p>
          <a:p>
            <a:pPr lvl="1"/>
            <a:r>
              <a:rPr lang="en-US" dirty="0"/>
              <a:t>Transitional funding to be available for 9 years (unknown amount)</a:t>
            </a:r>
          </a:p>
          <a:p>
            <a:pPr lvl="1"/>
            <a:r>
              <a:rPr lang="en-US" dirty="0"/>
              <a:t>Standard stipend set national, 1 year lag removed for pensions (currently based on the previous years national minimum stipend) – projected cost based on current projections £259k</a:t>
            </a:r>
          </a:p>
          <a:p>
            <a:pPr lvl="2"/>
            <a:r>
              <a:rPr lang="en-US" dirty="0"/>
              <a:t>Impact for lay staff roles?</a:t>
            </a:r>
          </a:p>
        </p:txBody>
      </p:sp>
    </p:spTree>
    <p:extLst>
      <p:ext uri="{BB962C8B-B14F-4D97-AF65-F5344CB8AC3E}">
        <p14:creationId xmlns:p14="http://schemas.microsoft.com/office/powerpoint/2010/main" val="308819859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EEB35-71A0-6B76-8EBF-84D294ED4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Year End Process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F5F21-4D03-08BE-D39C-77FDC321C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prepare our ‘normal’ management accounts – this is what has been circulated</a:t>
            </a:r>
          </a:p>
          <a:p>
            <a:r>
              <a:rPr lang="en-US" dirty="0"/>
              <a:t>We hold the accounts open for longer to pick up late invoices, parish share payments, fees </a:t>
            </a:r>
            <a:r>
              <a:rPr lang="en-US" dirty="0" err="1"/>
              <a:t>etc</a:t>
            </a:r>
            <a:r>
              <a:rPr lang="en-US" dirty="0"/>
              <a:t> relating to 2024</a:t>
            </a:r>
          </a:p>
          <a:p>
            <a:r>
              <a:rPr lang="en-US" dirty="0"/>
              <a:t>One off adjustments are made:</a:t>
            </a:r>
          </a:p>
          <a:p>
            <a:pPr lvl="1"/>
            <a:r>
              <a:rPr lang="en-US" dirty="0"/>
              <a:t>Transfers between funds where there are suitable designated, restricted or endowment funds that could cover some of the costs in the general fund</a:t>
            </a:r>
          </a:p>
          <a:p>
            <a:pPr lvl="1"/>
            <a:r>
              <a:rPr lang="en-US" dirty="0"/>
              <a:t>Investments are revalued to the relevant rate at 31 December</a:t>
            </a:r>
          </a:p>
          <a:p>
            <a:pPr lvl="1"/>
            <a:r>
              <a:rPr lang="en-US" dirty="0"/>
              <a:t>Properties are revalued to the market value at 31 December</a:t>
            </a:r>
          </a:p>
          <a:p>
            <a:pPr lvl="1"/>
            <a:r>
              <a:rPr lang="en-US" dirty="0"/>
              <a:t>Defined benefit pension schemes are revalued at 31 December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30941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6AB6-0C60-69AA-C519-3D4CE0BF5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Year End Process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65C93-E2E0-A5FD-F953-83BD6A50A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all the figures have been </a:t>
            </a:r>
            <a:r>
              <a:rPr lang="en-US" dirty="0" err="1"/>
              <a:t>finalised</a:t>
            </a:r>
            <a:r>
              <a:rPr lang="en-US" dirty="0"/>
              <a:t>, statutory accounts are prepared</a:t>
            </a:r>
          </a:p>
          <a:p>
            <a:pPr lvl="1"/>
            <a:r>
              <a:rPr lang="en-US" dirty="0"/>
              <a:t>This includes items required by company law, charity regulation and accounting standards</a:t>
            </a:r>
          </a:p>
          <a:p>
            <a:pPr lvl="1"/>
            <a:r>
              <a:rPr lang="en-US" dirty="0"/>
              <a:t>Trustees have to make declarations about the information included</a:t>
            </a:r>
          </a:p>
          <a:p>
            <a:pPr lvl="2"/>
            <a:r>
              <a:rPr lang="en-US" dirty="0"/>
              <a:t>Going Concern</a:t>
            </a:r>
          </a:p>
          <a:p>
            <a:pPr lvl="2"/>
            <a:r>
              <a:rPr lang="en-US" dirty="0"/>
              <a:t>Areas of estimation</a:t>
            </a:r>
          </a:p>
          <a:p>
            <a:pPr lvl="1"/>
            <a:r>
              <a:rPr lang="en-US" dirty="0"/>
              <a:t>Our auditors complete detailed reviews of the numbers and the narrative to check we have presented everything correctly and all the required information has been included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59846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71AFE-3FDA-C296-6BFD-7027FD1CC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31 December 2024 Audit Timetable</a:t>
            </a:r>
            <a:endParaRPr lang="en-GB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C4A6B1E-F634-8F7A-32F4-967CF30F1155}"/>
              </a:ext>
            </a:extLst>
          </p:cNvPr>
          <p:cNvSpPr txBox="1"/>
          <p:nvPr/>
        </p:nvSpPr>
        <p:spPr>
          <a:xfrm>
            <a:off x="989838" y="4520981"/>
            <a:ext cx="1036396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/>
          </a:p>
          <a:p>
            <a:r>
              <a:rPr lang="en-US"/>
              <a:t>Once </a:t>
            </a:r>
            <a:r>
              <a:rPr lang="en-US" dirty="0"/>
              <a:t>approved by Bishop’s Council as directors and trustees, the accounts will also be presented to Diocesan Synod in June. </a:t>
            </a:r>
          </a:p>
          <a:p>
            <a:endParaRPr lang="en-US" dirty="0"/>
          </a:p>
          <a:p>
            <a:r>
              <a:rPr lang="en-US" dirty="0"/>
              <a:t>Once approved the accounts are filed with both Companies House and the Charity Commission as publicly available documents.</a:t>
            </a:r>
            <a:endParaRPr lang="en-GB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CD78052-CE6D-1EA6-4DAD-AABE9E488A1D}"/>
              </a:ext>
            </a:extLst>
          </p:cNvPr>
          <p:cNvSpPr/>
          <p:nvPr/>
        </p:nvSpPr>
        <p:spPr>
          <a:xfrm>
            <a:off x="181069" y="1572951"/>
            <a:ext cx="2218099" cy="3174328"/>
          </a:xfrm>
          <a:prstGeom prst="roundRect">
            <a:avLst/>
          </a:prstGeom>
          <a:solidFill>
            <a:srgbClr val="0F9ED5"/>
          </a:solidFill>
          <a:ln w="19050" cap="flat" cmpd="sng" algn="ctr">
            <a:solidFill>
              <a:srgbClr val="0F9ED5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Audit planning meeting: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12 February 2025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Philip Poulter and Elaine Coe met with Jane Askew (audit partner) and Liz McGrath (audit manager)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126B436B-2A0A-9F31-3AEF-9760144D89D0}"/>
              </a:ext>
            </a:extLst>
          </p:cNvPr>
          <p:cNvSpPr/>
          <p:nvPr/>
        </p:nvSpPr>
        <p:spPr>
          <a:xfrm>
            <a:off x="2518098" y="1572951"/>
            <a:ext cx="2218099" cy="3174328"/>
          </a:xfrm>
          <a:prstGeom prst="roundRect">
            <a:avLst/>
          </a:prstGeom>
          <a:solidFill>
            <a:srgbClr val="0F9ED5"/>
          </a:solidFill>
          <a:ln w="19050" cap="flat" cmpd="sng" algn="ctr">
            <a:solidFill>
              <a:srgbClr val="0F9ED5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Audit Fieldwork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Work starts 10 March 2025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Audit team expect to be in Peninsular House 11-3 March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HaysMac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will meet with the finance team and other members of staff key to the audit process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878326AF-F426-1C94-4E78-E4ABE5A3011A}"/>
              </a:ext>
            </a:extLst>
          </p:cNvPr>
          <p:cNvSpPr/>
          <p:nvPr/>
        </p:nvSpPr>
        <p:spPr>
          <a:xfrm>
            <a:off x="4855127" y="1548140"/>
            <a:ext cx="2266384" cy="3174328"/>
          </a:xfrm>
          <a:prstGeom prst="roundRect">
            <a:avLst/>
          </a:prstGeom>
          <a:solidFill>
            <a:srgbClr val="0F9ED5"/>
          </a:solidFill>
          <a:ln w="19050" cap="flat" cmpd="sng" algn="ctr">
            <a:solidFill>
              <a:srgbClr val="0F9ED5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Audit Wrap Up Meeting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Date TBC – expect w/c 28 April 2025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DC5E62C0-A51C-91D8-5664-B8C6E858C629}"/>
              </a:ext>
            </a:extLst>
          </p:cNvPr>
          <p:cNvSpPr/>
          <p:nvPr/>
        </p:nvSpPr>
        <p:spPr>
          <a:xfrm>
            <a:off x="7240441" y="1548140"/>
            <a:ext cx="2299855" cy="3174328"/>
          </a:xfrm>
          <a:prstGeom prst="roundRect">
            <a:avLst/>
          </a:prstGeom>
          <a:solidFill>
            <a:srgbClr val="0F9ED5"/>
          </a:solidFill>
          <a:ln w="19050" cap="flat" cmpd="sng" algn="ctr">
            <a:solidFill>
              <a:srgbClr val="0F9ED5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Audit Committee Review: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8 May 2025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Including review of the draft statutory accounts and feedback from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HaysMac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on their audit findings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0880113-215D-D33A-137E-61369D4A6227}"/>
              </a:ext>
            </a:extLst>
          </p:cNvPr>
          <p:cNvSpPr/>
          <p:nvPr/>
        </p:nvSpPr>
        <p:spPr>
          <a:xfrm>
            <a:off x="9659226" y="1548140"/>
            <a:ext cx="2299855" cy="3174328"/>
          </a:xfrm>
          <a:prstGeom prst="roundRect">
            <a:avLst/>
          </a:prstGeom>
          <a:solidFill>
            <a:srgbClr val="0F9ED5"/>
          </a:solidFill>
          <a:ln w="19050" cap="flat" cmpd="sng" algn="ctr">
            <a:solidFill>
              <a:srgbClr val="0F9ED5">
                <a:shade val="1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Bishop’s Council review: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Initial update 30 April 2025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Final review and approval 19 May 2025 (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HaysMac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will be in attendance)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53850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CE0F6-F44F-97D3-8BB4-2CD1080B4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2024 results – Unrestricted Funds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154DE-4685-5D23-BEAF-E1A680B6D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Management report </a:t>
            </a:r>
            <a:r>
              <a:rPr lang="en-US" dirty="0"/>
              <a:t>to 31 December shows deficit of £973k before any transfers or one off items</a:t>
            </a:r>
          </a:p>
          <a:p>
            <a:pPr lvl="1"/>
            <a:r>
              <a:rPr lang="en-US" dirty="0"/>
              <a:t>Our budgeted deficit for 2024 was between £480k (if we achieved 100% parish share collection) and £1,107k (if we achieved 88% collection)</a:t>
            </a:r>
          </a:p>
          <a:p>
            <a:r>
              <a:rPr lang="en-US" dirty="0">
                <a:solidFill>
                  <a:srgbClr val="0070C0"/>
                </a:solidFill>
              </a:rPr>
              <a:t>Parish share </a:t>
            </a:r>
            <a:r>
              <a:rPr lang="en-US" dirty="0"/>
              <a:t>for 2024:</a:t>
            </a:r>
          </a:p>
          <a:p>
            <a:pPr lvl="1"/>
            <a:r>
              <a:rPr lang="en-US" dirty="0"/>
              <a:t>Cash received of £4,451k (up from £4,323k in 2023)</a:t>
            </a:r>
          </a:p>
          <a:p>
            <a:pPr lvl="1"/>
            <a:r>
              <a:rPr lang="en-US" dirty="0"/>
              <a:t>Collection rate of 86.4% (up from 84.4% in 2023)</a:t>
            </a:r>
          </a:p>
          <a:p>
            <a:pPr lvl="1"/>
            <a:r>
              <a:rPr lang="en-US" dirty="0"/>
              <a:t>All parishes have contributed in some way</a:t>
            </a:r>
          </a:p>
          <a:p>
            <a:pPr lvl="1"/>
            <a:r>
              <a:rPr lang="en-US" dirty="0"/>
              <a:t>75% of parishes paid in full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1416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A04E1-7CE1-F6B3-9C48-E91EB889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2024 – Unrestricted Fund One-off Items 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A7381-669B-6C2B-284A-124CD7CE4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Property sales:</a:t>
            </a:r>
            <a:endParaRPr lang="en-US" sz="3200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One property sold in the year at a gain of £97k</a:t>
            </a:r>
          </a:p>
          <a:p>
            <a:r>
              <a:rPr lang="en-GB" dirty="0">
                <a:solidFill>
                  <a:srgbClr val="0070C0"/>
                </a:solidFill>
              </a:rPr>
              <a:t>Transfers from other funds:</a:t>
            </a:r>
          </a:p>
          <a:p>
            <a:pPr lvl="1"/>
            <a:r>
              <a:rPr lang="en-GB" dirty="0"/>
              <a:t>£152k from endowment funds to reflect property works that have enhanced value of parsonages</a:t>
            </a:r>
          </a:p>
          <a:p>
            <a:pPr lvl="1"/>
            <a:r>
              <a:rPr lang="en-GB" dirty="0"/>
              <a:t>£261k from restricted funds for parsonage works </a:t>
            </a:r>
          </a:p>
          <a:p>
            <a:pPr lvl="1"/>
            <a:r>
              <a:rPr lang="en-GB" dirty="0"/>
              <a:t>£8k to support the costs of Choir Church</a:t>
            </a:r>
          </a:p>
          <a:p>
            <a:pPr lvl="1"/>
            <a:r>
              <a:rPr lang="en-GB" i="1" dirty="0"/>
              <a:t>All of these offset costs that currently make up part of the £973k deficit</a:t>
            </a:r>
          </a:p>
          <a:p>
            <a:r>
              <a:rPr lang="en-GB" dirty="0">
                <a:solidFill>
                  <a:srgbClr val="0070C0"/>
                </a:solidFill>
              </a:rPr>
              <a:t>Revaluations: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Investment valuations have been increased by £101k – we can benefit from this if we need to sell the investments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Property revaluations ongoing – we don’t generally hold excess property that we can sell so not likely to benefit from this</a:t>
            </a:r>
          </a:p>
        </p:txBody>
      </p:sp>
    </p:spTree>
    <p:extLst>
      <p:ext uri="{BB962C8B-B14F-4D97-AF65-F5344CB8AC3E}">
        <p14:creationId xmlns:p14="http://schemas.microsoft.com/office/powerpoint/2010/main" val="155356466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4B062-8BEF-DB5F-26AD-93D0F14C0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Other Funds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9D45-567F-B678-E0DB-25FD057C7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Designated funds </a:t>
            </a:r>
            <a:r>
              <a:rPr lang="en-US" dirty="0"/>
              <a:t>include:</a:t>
            </a:r>
          </a:p>
          <a:p>
            <a:pPr lvl="1"/>
            <a:r>
              <a:rPr lang="en-US" dirty="0"/>
              <a:t>Mission Fund – to meet matched funding commitments for SDF funded projects</a:t>
            </a:r>
          </a:p>
          <a:p>
            <a:pPr lvl="1"/>
            <a:r>
              <a:rPr lang="en-US" dirty="0"/>
              <a:t>Diocesan loan fund – for parishes requiring short term loans</a:t>
            </a:r>
          </a:p>
          <a:p>
            <a:pPr lvl="1"/>
            <a:r>
              <a:rPr lang="en-US" dirty="0" err="1"/>
              <a:t>Catherington</a:t>
            </a:r>
            <a:r>
              <a:rPr lang="en-US" dirty="0"/>
              <a:t> fund – to support with spirituality in the diocese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i="1" dirty="0"/>
              <a:t>Balance at end of December expected to be £2.4m across all designated funds</a:t>
            </a:r>
          </a:p>
        </p:txBody>
      </p:sp>
    </p:spTree>
    <p:extLst>
      <p:ext uri="{BB962C8B-B14F-4D97-AF65-F5344CB8AC3E}">
        <p14:creationId xmlns:p14="http://schemas.microsoft.com/office/powerpoint/2010/main" val="903903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01382-04C9-61A9-779F-5DE209E1F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Other Funds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D8354-3284-580D-969D-4C3AE7343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70C0"/>
                </a:solidFill>
              </a:rPr>
              <a:t>Restricted Funds </a:t>
            </a:r>
            <a:r>
              <a:rPr lang="en-US" dirty="0"/>
              <a:t>include:</a:t>
            </a:r>
          </a:p>
          <a:p>
            <a:pPr lvl="1"/>
            <a:r>
              <a:rPr lang="en-US" dirty="0"/>
              <a:t>Net Zero Carbon – for the costs of the staff team supporting the project</a:t>
            </a:r>
          </a:p>
          <a:p>
            <a:pPr lvl="1"/>
            <a:r>
              <a:rPr lang="en-US" dirty="0"/>
              <a:t>SDF and SMMI – for the grant funded elements of the various strategic projects that are underway</a:t>
            </a:r>
          </a:p>
          <a:p>
            <a:pPr lvl="1"/>
            <a:r>
              <a:rPr lang="en-US" dirty="0"/>
              <a:t>Education fund which supports the work of the education team (now paid across to the Portsmouth and Winchester Diocesan Board of Education)</a:t>
            </a:r>
            <a:endParaRPr lang="en-GB" dirty="0"/>
          </a:p>
          <a:p>
            <a:pPr marL="0" indent="0">
              <a:buNone/>
            </a:pPr>
            <a:r>
              <a:rPr lang="en-GB" i="1" dirty="0"/>
              <a:t>Balance at end of December expected to be £6.3m across all restricted funds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also hold </a:t>
            </a:r>
            <a:r>
              <a:rPr lang="en-US" dirty="0">
                <a:solidFill>
                  <a:srgbClr val="0070C0"/>
                </a:solidFill>
              </a:rPr>
              <a:t>endowment funds </a:t>
            </a:r>
            <a:r>
              <a:rPr lang="en-US" dirty="0"/>
              <a:t>which include the parsonage houses and glebe land which are currently being revalued.  Endowment funds excluding land and property are expected to be around £14.0m.</a:t>
            </a:r>
          </a:p>
        </p:txBody>
      </p:sp>
    </p:spTree>
    <p:extLst>
      <p:ext uri="{BB962C8B-B14F-4D97-AF65-F5344CB8AC3E}">
        <p14:creationId xmlns:p14="http://schemas.microsoft.com/office/powerpoint/2010/main" val="64437734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9C581-846F-4699-B7B0-16C9F21B2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2025 – Changes since Budget</a:t>
            </a:r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CBD91C-52F2-61E4-61C5-BA7287D56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Budgeted deficit scenarios </a:t>
            </a:r>
            <a:r>
              <a:rPr lang="en-US" dirty="0"/>
              <a:t>for 2025 (after staff pension saving and use of some designated funds):	</a:t>
            </a:r>
          </a:p>
          <a:p>
            <a:pPr lvl="1"/>
            <a:r>
              <a:rPr lang="en-US" dirty="0"/>
              <a:t>100% parish share collection - £638k</a:t>
            </a:r>
          </a:p>
          <a:p>
            <a:pPr lvl="1"/>
            <a:r>
              <a:rPr lang="en-US" dirty="0"/>
              <a:t>95% parish share collection - £907k</a:t>
            </a:r>
          </a:p>
          <a:p>
            <a:pPr lvl="1"/>
            <a:r>
              <a:rPr lang="en-US" dirty="0"/>
              <a:t>92% parish share collection - £1,069k</a:t>
            </a:r>
          </a:p>
          <a:p>
            <a:pPr lvl="1"/>
            <a:r>
              <a:rPr lang="en-US" dirty="0"/>
              <a:t>88% parish share collection - £1,284k</a:t>
            </a:r>
          </a:p>
          <a:p>
            <a:pPr marL="0" indent="0">
              <a:buNone/>
            </a:pPr>
            <a:r>
              <a:rPr lang="en-GB" i="1" dirty="0">
                <a:solidFill>
                  <a:srgbClr val="0070C0"/>
                </a:solidFill>
              </a:rPr>
              <a:t>Savings expected</a:t>
            </a:r>
            <a:r>
              <a:rPr lang="en-GB" i="1" dirty="0"/>
              <a:t>:</a:t>
            </a:r>
          </a:p>
          <a:p>
            <a:pPr lvl="1"/>
            <a:r>
              <a:rPr lang="en-GB" dirty="0"/>
              <a:t>Clergy pension contributions reducing for 25% to 22% from April – expected saving c£91k (at budgeted levels of clergy headcount)</a:t>
            </a:r>
          </a:p>
          <a:p>
            <a:pPr lvl="1"/>
            <a:r>
              <a:rPr lang="en-GB" dirty="0"/>
              <a:t>All lay staff appointments budgeted to start in January – unfilled vacancies expect to save £84k – some may be redistributed to support other costs – this includes some matched funding commitments under SMMI bids</a:t>
            </a:r>
          </a:p>
          <a:p>
            <a:pPr lvl="1"/>
            <a:r>
              <a:rPr lang="en-GB" dirty="0"/>
              <a:t>Reduction in registrar costs - £8k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51077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2.14"/>
  <p:tag name="AS_TITLE" val="Aspose.Slides for .NET 4.0"/>
  <p:tag name="AS_VERSION" val="22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P PP template, May24" id="{9B612B0F-39C5-4B27-A8AF-1B479DACCE6E}" vid="{656490AE-CD4E-488A-874D-55409EDEBE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039752084F974F8A936374EF80F060" ma:contentTypeVersion="6" ma:contentTypeDescription="Create a new document." ma:contentTypeScope="" ma:versionID="f004103b06cf02f0cff50d1a871c45ef">
  <xsd:schema xmlns:xsd="http://www.w3.org/2001/XMLSchema" xmlns:xs="http://www.w3.org/2001/XMLSchema" xmlns:p="http://schemas.microsoft.com/office/2006/metadata/properties" xmlns:ns2="2f116d5b-396f-4e4a-83ba-9442a2ac4a70" xmlns:ns3="ac15c9f3-89de-41f0-808e-0d6a6779343a" targetNamespace="http://schemas.microsoft.com/office/2006/metadata/properties" ma:root="true" ma:fieldsID="ae7888ceccf3a894837506b7d985c8ea" ns2:_="" ns3:_="">
    <xsd:import namespace="2f116d5b-396f-4e4a-83ba-9442a2ac4a70"/>
    <xsd:import namespace="ac15c9f3-89de-41f0-808e-0d6a677934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116d5b-396f-4e4a-83ba-9442a2ac4a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15c9f3-89de-41f0-808e-0d6a6779343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429A87-84C4-4A91-A738-71192CA649A4}">
  <ds:schemaRefs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ac15c9f3-89de-41f0-808e-0d6a6779343a"/>
    <ds:schemaRef ds:uri="http://schemas.openxmlformats.org/package/2006/metadata/core-properties"/>
    <ds:schemaRef ds:uri="2f116d5b-396f-4e4a-83ba-9442a2ac4a7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57179B-8C24-410D-BCFC-FAB831E493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116d5b-396f-4e4a-83ba-9442a2ac4a70"/>
    <ds:schemaRef ds:uri="ac15c9f3-89de-41f0-808e-0d6a677934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6CAFF7-AC9B-4071-83FB-D742AB5C9F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Budget presentation November 2024</Template>
  <TotalTime>581</TotalTime>
  <Words>1047</Words>
  <Application>Microsoft Office PowerPoint</Application>
  <PresentationFormat>Widescreen</PresentationFormat>
  <Paragraphs>109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Office Theme</vt:lpstr>
      <vt:lpstr>Diocesan Synod  Finance Update</vt:lpstr>
      <vt:lpstr>Year End Process</vt:lpstr>
      <vt:lpstr>Year End Process</vt:lpstr>
      <vt:lpstr>31 December 2024 Audit Timetable</vt:lpstr>
      <vt:lpstr>2024 results – Unrestricted Funds</vt:lpstr>
      <vt:lpstr>2024 – Unrestricted Fund One-off Items </vt:lpstr>
      <vt:lpstr>Other Funds</vt:lpstr>
      <vt:lpstr>Other Funds</vt:lpstr>
      <vt:lpstr>2025 – Changes since Budget</vt:lpstr>
      <vt:lpstr>2025 Parish Share</vt:lpstr>
      <vt:lpstr>Diocesan Finance Review</vt:lpstr>
    </vt:vector>
  </TitlesOfParts>
  <Company>Diocese Consortium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Elaine Coe</dc:creator>
  <cp:lastModifiedBy>Elaine Coe</cp:lastModifiedBy>
  <cp:revision>3</cp:revision>
  <cp:lastPrinted>2024-11-01T16:17:47Z</cp:lastPrinted>
  <dcterms:created xsi:type="dcterms:W3CDTF">2024-10-31T15:43:07Z</dcterms:created>
  <dcterms:modified xsi:type="dcterms:W3CDTF">2025-02-28T08:52:53Z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NKTEK-CHUNK-1">
    <vt:lpwstr>010021{"F":2,"I":"8281-6279-C267-5876"}</vt:lpwstr>
  </property>
  <property fmtid="{D5CDD505-2E9C-101B-9397-08002B2CF9AE}" pid="3" name="ContentTypeId">
    <vt:lpwstr>0x0101003C039752084F974F8A936374EF80F060</vt:lpwstr>
  </property>
  <property fmtid="{D5CDD505-2E9C-101B-9397-08002B2CF9AE}" pid="4" name="Order">
    <vt:r8>140200</vt:r8>
  </property>
</Properties>
</file>