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57" r:id="rId6"/>
    <p:sldId id="263" r:id="rId7"/>
    <p:sldId id="258" r:id="rId8"/>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A900"/>
    <a:srgbClr val="9C9C9C"/>
    <a:srgbClr val="CF0A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1"/>
          <p:cNvGrpSpPr>
            <a:grpSpLocks/>
          </p:cNvGrpSpPr>
          <p:nvPr/>
        </p:nvGrpSpPr>
        <p:grpSpPr bwMode="auto">
          <a:xfrm>
            <a:off x="0" y="0"/>
            <a:ext cx="792163" cy="6858000"/>
            <a:chOff x="0" y="0"/>
            <a:chExt cx="499" cy="4320"/>
          </a:xfrm>
        </p:grpSpPr>
        <p:sp>
          <p:nvSpPr>
            <p:cNvPr id="5" name="Rectangle 7"/>
            <p:cNvSpPr>
              <a:spLocks noChangeArrowheads="1"/>
            </p:cNvSpPr>
            <p:nvPr/>
          </p:nvSpPr>
          <p:spPr bwMode="auto">
            <a:xfrm>
              <a:off x="0" y="0"/>
              <a:ext cx="227" cy="4320"/>
            </a:xfrm>
            <a:prstGeom prst="rect">
              <a:avLst/>
            </a:prstGeom>
            <a:solidFill>
              <a:srgbClr val="CF0A2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 name="Rectangle 9"/>
            <p:cNvSpPr>
              <a:spLocks noChangeArrowheads="1"/>
            </p:cNvSpPr>
            <p:nvPr/>
          </p:nvSpPr>
          <p:spPr bwMode="auto">
            <a:xfrm>
              <a:off x="272" y="0"/>
              <a:ext cx="91" cy="4320"/>
            </a:xfrm>
            <a:prstGeom prst="rect">
              <a:avLst/>
            </a:prstGeom>
            <a:solidFill>
              <a:srgbClr val="EDA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baseline="-25000"/>
            </a:p>
          </p:txBody>
        </p:sp>
        <p:sp>
          <p:nvSpPr>
            <p:cNvPr id="7" name="Rectangle 10"/>
            <p:cNvSpPr>
              <a:spLocks noChangeArrowheads="1"/>
            </p:cNvSpPr>
            <p:nvPr/>
          </p:nvSpPr>
          <p:spPr bwMode="auto">
            <a:xfrm>
              <a:off x="408" y="0"/>
              <a:ext cx="91" cy="4320"/>
            </a:xfrm>
            <a:prstGeom prst="rect">
              <a:avLst/>
            </a:prstGeom>
            <a:solidFill>
              <a:srgbClr val="9C9C9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baseline="-25000"/>
            </a:p>
          </p:txBody>
        </p:sp>
      </p:grpSp>
      <p:pic>
        <p:nvPicPr>
          <p:cNvPr id="8" name="Picture 12" descr="Diocesan Logo"/>
          <p:cNvPicPr>
            <a:picLocks noChangeAspect="1" noChangeArrowheads="1"/>
          </p:cNvPicPr>
          <p:nvPr/>
        </p:nvPicPr>
        <p:blipFill>
          <a:blip r:embed="rId2">
            <a:extLst>
              <a:ext uri="{28A0092B-C50C-407E-A947-70E740481C1C}">
                <a14:useLocalDpi xmlns:a14="http://schemas.microsoft.com/office/drawing/2010/main" val="0"/>
              </a:ext>
            </a:extLst>
          </a:blip>
          <a:srcRect r="7867"/>
          <a:stretch>
            <a:fillRect/>
          </a:stretch>
        </p:blipFill>
        <p:spPr bwMode="auto">
          <a:xfrm>
            <a:off x="5364163" y="5286375"/>
            <a:ext cx="3384550" cy="140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5"/>
          <p:cNvSpPr>
            <a:spLocks noGrp="1" noChangeArrowheads="1"/>
          </p:cNvSpPr>
          <p:nvPr>
            <p:ph type="ctrTitle"/>
          </p:nvPr>
        </p:nvSpPr>
        <p:spPr>
          <a:xfrm>
            <a:off x="1547813" y="765175"/>
            <a:ext cx="7196137" cy="2478088"/>
          </a:xfrm>
        </p:spPr>
        <p:txBody>
          <a:bodyPr anchor="b"/>
          <a:lstStyle>
            <a:lvl1pPr>
              <a:defRPr sz="4000">
                <a:solidFill>
                  <a:schemeClr val="tx1"/>
                </a:solidFill>
              </a:defRPr>
            </a:lvl1pPr>
          </a:lstStyle>
          <a:p>
            <a:pPr lvl="0"/>
            <a:r>
              <a:rPr lang="en-GB" noProof="0" dirty="0"/>
              <a:t>MAIN TITLE</a:t>
            </a:r>
          </a:p>
        </p:txBody>
      </p:sp>
      <p:sp>
        <p:nvSpPr>
          <p:cNvPr id="3078" name="Rectangle 6"/>
          <p:cNvSpPr>
            <a:spLocks noGrp="1" noChangeArrowheads="1"/>
          </p:cNvSpPr>
          <p:nvPr>
            <p:ph type="subTitle" idx="1"/>
          </p:nvPr>
        </p:nvSpPr>
        <p:spPr>
          <a:xfrm>
            <a:off x="1547813" y="3284538"/>
            <a:ext cx="7192962" cy="1368425"/>
          </a:xfrm>
        </p:spPr>
        <p:txBody>
          <a:bodyPr/>
          <a:lstStyle>
            <a:lvl1pPr marL="0" indent="0" algn="r">
              <a:buFontTx/>
              <a:buNone/>
              <a:defRPr sz="2800">
                <a:solidFill>
                  <a:srgbClr val="9C9C9C"/>
                </a:solidFill>
              </a:defRPr>
            </a:lvl1pPr>
          </a:lstStyle>
          <a:p>
            <a:pPr lvl="0"/>
            <a:r>
              <a:rPr lang="en-US" noProof="0"/>
              <a:t>(Subtitle or text here)</a:t>
            </a:r>
            <a:endParaRPr lang="en-GB" noProof="0"/>
          </a:p>
        </p:txBody>
      </p:sp>
      <p:sp>
        <p:nvSpPr>
          <p:cNvPr id="9" name="Rectangle 8"/>
          <p:cNvSpPr/>
          <p:nvPr userDrawn="1"/>
        </p:nvSpPr>
        <p:spPr>
          <a:xfrm>
            <a:off x="882174" y="0"/>
            <a:ext cx="360040" cy="68580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47813" y="5445224"/>
            <a:ext cx="3672408" cy="1123151"/>
          </a:xfrm>
          <a:prstGeom prst="rect">
            <a:avLst/>
          </a:prstGeom>
        </p:spPr>
      </p:pic>
    </p:spTree>
    <p:extLst>
      <p:ext uri="{BB962C8B-B14F-4D97-AF65-F5344CB8AC3E}">
        <p14:creationId xmlns:p14="http://schemas.microsoft.com/office/powerpoint/2010/main" val="2365781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09068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1013" y="274638"/>
            <a:ext cx="1855787" cy="574675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258888" y="274638"/>
            <a:ext cx="5419725" cy="574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951011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259270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dirty="0"/>
              <a:t>Click to edit Master title style</a:t>
            </a:r>
            <a:endParaRPr lang="en-GB" dirty="0"/>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3171904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258888" y="1600200"/>
            <a:ext cx="3636962" cy="4421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48250" y="1600200"/>
            <a:ext cx="3638550" cy="4421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16109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04611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43609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4554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583241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15373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1691680" y="274638"/>
            <a:ext cx="699512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dirty="0"/>
              <a:t>SLIDE TITLE</a:t>
            </a:r>
            <a:endParaRPr lang="en-GB" altLang="en-US" dirty="0"/>
          </a:p>
        </p:txBody>
      </p:sp>
      <p:sp>
        <p:nvSpPr>
          <p:cNvPr id="1027" name="Rectangle 8"/>
          <p:cNvSpPr>
            <a:spLocks noGrp="1" noChangeArrowheads="1"/>
          </p:cNvSpPr>
          <p:nvPr>
            <p:ph type="body" idx="1"/>
          </p:nvPr>
        </p:nvSpPr>
        <p:spPr bwMode="auto">
          <a:xfrm>
            <a:off x="1691680" y="1600200"/>
            <a:ext cx="6995120" cy="442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grpSp>
        <p:nvGrpSpPr>
          <p:cNvPr id="1028" name="Group 9"/>
          <p:cNvGrpSpPr>
            <a:grpSpLocks/>
          </p:cNvGrpSpPr>
          <p:nvPr/>
        </p:nvGrpSpPr>
        <p:grpSpPr bwMode="auto">
          <a:xfrm>
            <a:off x="0" y="0"/>
            <a:ext cx="792163" cy="6858000"/>
            <a:chOff x="0" y="0"/>
            <a:chExt cx="499" cy="4320"/>
          </a:xfrm>
        </p:grpSpPr>
        <p:sp>
          <p:nvSpPr>
            <p:cNvPr id="1030" name="Rectangle 10"/>
            <p:cNvSpPr>
              <a:spLocks noChangeArrowheads="1"/>
            </p:cNvSpPr>
            <p:nvPr/>
          </p:nvSpPr>
          <p:spPr bwMode="auto">
            <a:xfrm>
              <a:off x="0" y="0"/>
              <a:ext cx="227" cy="4320"/>
            </a:xfrm>
            <a:prstGeom prst="rect">
              <a:avLst/>
            </a:prstGeom>
            <a:solidFill>
              <a:srgbClr val="CF0A2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1" name="Rectangle 11"/>
            <p:cNvSpPr>
              <a:spLocks noChangeArrowheads="1"/>
            </p:cNvSpPr>
            <p:nvPr/>
          </p:nvSpPr>
          <p:spPr bwMode="auto">
            <a:xfrm>
              <a:off x="272" y="0"/>
              <a:ext cx="91" cy="4320"/>
            </a:xfrm>
            <a:prstGeom prst="rect">
              <a:avLst/>
            </a:prstGeom>
            <a:solidFill>
              <a:srgbClr val="EDA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baseline="-25000"/>
            </a:p>
          </p:txBody>
        </p:sp>
        <p:sp>
          <p:nvSpPr>
            <p:cNvPr id="1032" name="Rectangle 12"/>
            <p:cNvSpPr>
              <a:spLocks noChangeArrowheads="1"/>
            </p:cNvSpPr>
            <p:nvPr/>
          </p:nvSpPr>
          <p:spPr bwMode="auto">
            <a:xfrm>
              <a:off x="408" y="0"/>
              <a:ext cx="91" cy="4320"/>
            </a:xfrm>
            <a:prstGeom prst="rect">
              <a:avLst/>
            </a:prstGeom>
            <a:solidFill>
              <a:srgbClr val="9C9C9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baseline="-25000"/>
            </a:p>
          </p:txBody>
        </p:sp>
      </p:grpSp>
      <p:pic>
        <p:nvPicPr>
          <p:cNvPr id="1029" name="Picture 13" descr="Diocesan Logo"/>
          <p:cNvPicPr>
            <a:picLocks noChangeAspect="1" noChangeArrowheads="1"/>
          </p:cNvPicPr>
          <p:nvPr/>
        </p:nvPicPr>
        <p:blipFill>
          <a:blip r:embed="rId13" cstate="print">
            <a:extLst>
              <a:ext uri="{28A0092B-C50C-407E-A947-70E740481C1C}">
                <a14:useLocalDpi xmlns:a14="http://schemas.microsoft.com/office/drawing/2010/main" val="0"/>
              </a:ext>
            </a:extLst>
          </a:blip>
          <a:srcRect r="7867"/>
          <a:stretch>
            <a:fillRect/>
          </a:stretch>
        </p:blipFill>
        <p:spPr bwMode="auto">
          <a:xfrm>
            <a:off x="7164388" y="6115050"/>
            <a:ext cx="1512887" cy="62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userDrawn="1"/>
        </p:nvSpPr>
        <p:spPr>
          <a:xfrm>
            <a:off x="882174" y="0"/>
            <a:ext cx="360040" cy="6858000"/>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691680" y="6203950"/>
            <a:ext cx="1482253" cy="453325"/>
          </a:xfrm>
          <a:prstGeom prst="rect">
            <a:avLst/>
          </a:prstGeom>
        </p:spPr>
      </p:pic>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r" rtl="0" eaLnBrk="0" fontAlgn="base" hangingPunct="0">
        <a:spcBef>
          <a:spcPct val="0"/>
        </a:spcBef>
        <a:spcAft>
          <a:spcPct val="0"/>
        </a:spcAft>
        <a:defRPr sz="3600" kern="1200">
          <a:solidFill>
            <a:schemeClr val="tx1"/>
          </a:solidFill>
          <a:latin typeface="+mj-lt"/>
          <a:ea typeface="+mj-ea"/>
          <a:cs typeface="+mj-cs"/>
        </a:defRPr>
      </a:lvl1pPr>
      <a:lvl2pPr algn="r" rtl="0" eaLnBrk="0" fontAlgn="base" hangingPunct="0">
        <a:spcBef>
          <a:spcPct val="0"/>
        </a:spcBef>
        <a:spcAft>
          <a:spcPct val="0"/>
        </a:spcAft>
        <a:defRPr sz="3600">
          <a:solidFill>
            <a:srgbClr val="CF0A2C"/>
          </a:solidFill>
          <a:latin typeface="Myriad Pro" panose="020B0503030403020204" pitchFamily="34" charset="0"/>
        </a:defRPr>
      </a:lvl2pPr>
      <a:lvl3pPr algn="r" rtl="0" eaLnBrk="0" fontAlgn="base" hangingPunct="0">
        <a:spcBef>
          <a:spcPct val="0"/>
        </a:spcBef>
        <a:spcAft>
          <a:spcPct val="0"/>
        </a:spcAft>
        <a:defRPr sz="3600">
          <a:solidFill>
            <a:srgbClr val="CF0A2C"/>
          </a:solidFill>
          <a:latin typeface="Myriad Pro" panose="020B0503030403020204" pitchFamily="34" charset="0"/>
        </a:defRPr>
      </a:lvl3pPr>
      <a:lvl4pPr algn="r" rtl="0" eaLnBrk="0" fontAlgn="base" hangingPunct="0">
        <a:spcBef>
          <a:spcPct val="0"/>
        </a:spcBef>
        <a:spcAft>
          <a:spcPct val="0"/>
        </a:spcAft>
        <a:defRPr sz="3600">
          <a:solidFill>
            <a:srgbClr val="CF0A2C"/>
          </a:solidFill>
          <a:latin typeface="Myriad Pro" panose="020B0503030403020204" pitchFamily="34" charset="0"/>
        </a:defRPr>
      </a:lvl4pPr>
      <a:lvl5pPr algn="r" rtl="0" eaLnBrk="0" fontAlgn="base" hangingPunct="0">
        <a:spcBef>
          <a:spcPct val="0"/>
        </a:spcBef>
        <a:spcAft>
          <a:spcPct val="0"/>
        </a:spcAft>
        <a:defRPr sz="3600">
          <a:solidFill>
            <a:srgbClr val="CF0A2C"/>
          </a:solidFill>
          <a:latin typeface="Myriad Pro" panose="020B0503030403020204" pitchFamily="34" charset="0"/>
        </a:defRPr>
      </a:lvl5pPr>
      <a:lvl6pPr marL="457200" algn="r" rtl="0" fontAlgn="base">
        <a:spcBef>
          <a:spcPct val="0"/>
        </a:spcBef>
        <a:spcAft>
          <a:spcPct val="0"/>
        </a:spcAft>
        <a:defRPr sz="3600">
          <a:solidFill>
            <a:srgbClr val="CF0A2C"/>
          </a:solidFill>
          <a:latin typeface="Myriad Pro" panose="020B0503030403020204" pitchFamily="34" charset="0"/>
        </a:defRPr>
      </a:lvl6pPr>
      <a:lvl7pPr marL="914400" algn="r" rtl="0" fontAlgn="base">
        <a:spcBef>
          <a:spcPct val="0"/>
        </a:spcBef>
        <a:spcAft>
          <a:spcPct val="0"/>
        </a:spcAft>
        <a:defRPr sz="3600">
          <a:solidFill>
            <a:srgbClr val="CF0A2C"/>
          </a:solidFill>
          <a:latin typeface="Myriad Pro" panose="020B0503030403020204" pitchFamily="34" charset="0"/>
        </a:defRPr>
      </a:lvl7pPr>
      <a:lvl8pPr marL="1371600" algn="r" rtl="0" fontAlgn="base">
        <a:spcBef>
          <a:spcPct val="0"/>
        </a:spcBef>
        <a:spcAft>
          <a:spcPct val="0"/>
        </a:spcAft>
        <a:defRPr sz="3600">
          <a:solidFill>
            <a:srgbClr val="CF0A2C"/>
          </a:solidFill>
          <a:latin typeface="Myriad Pro" panose="020B0503030403020204" pitchFamily="34" charset="0"/>
        </a:defRPr>
      </a:lvl8pPr>
      <a:lvl9pPr marL="1828800" algn="r" rtl="0" fontAlgn="base">
        <a:spcBef>
          <a:spcPct val="0"/>
        </a:spcBef>
        <a:spcAft>
          <a:spcPct val="0"/>
        </a:spcAft>
        <a:defRPr sz="3600">
          <a:solidFill>
            <a:srgbClr val="CF0A2C"/>
          </a:solidFill>
          <a:latin typeface="Myriad Pro" panose="020B0503030403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aith4fragileplanet.blogspot.com/2018/02/love-god-love-gods-creation.html" TargetMode="External"/><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flickr.com/photos/photeka/23097588889/" TargetMode="External"/><Relationship Id="rId2" Type="http://schemas.openxmlformats.org/officeDocument/2006/relationships/image" Target="../media/image6.jpg"/><Relationship Id="rId1" Type="http://schemas.openxmlformats.org/officeDocument/2006/relationships/slideLayout" Target="../slideLayouts/slideLayout2.xml"/><Relationship Id="rId5" Type="http://schemas.openxmlformats.org/officeDocument/2006/relationships/hyperlink" Target="https://sagaciousnewsnetwork.com/8-year-old-girl-walks-dog-around-block-police-and-child-services-investigate-mom/" TargetMode="External"/><Relationship Id="rId4" Type="http://schemas.openxmlformats.org/officeDocument/2006/relationships/image" Target="../media/image7.jpg"/></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hyperlink" Target="https://youtu.be/78EvLw2hs2U" TargetMode="External"/><Relationship Id="rId1" Type="http://schemas.openxmlformats.org/officeDocument/2006/relationships/slideLayout" Target="../slideLayouts/slideLayout2.xml"/><Relationship Id="rId4" Type="http://schemas.openxmlformats.org/officeDocument/2006/relationships/hyperlink" Target="https://www.chiangraitimes.com/tourism/accomidation/hotel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google.co.uk/url?sa=i&amp;url=https%3A%2F%2Fwww.ltlre.org%2Fwp-content%2Fuploads%2F2016%2F09%2FUnderstanding_Christianity_Frieze_Panels.pdf&amp;psig=AOvVaw1PUMzng0ZLZJZObOA90fIn&amp;ust=1602242583079000&amp;source=images&amp;cd=vfe&amp;ved=2ahUKEwiAkqvx8KTsAhWJnhQKHdn-BmIQjRx6BAgAEAc" TargetMode="External"/><Relationship Id="rId2" Type="http://schemas.openxmlformats.org/officeDocument/2006/relationships/hyperlink" Target="https://youtu.be/yZ1Fd_SPC18" TargetMode="Externa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hyperlink" Target="https://pxhere.com/en/photo/1428411" TargetMode="External"/><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internetmonk.com/archive/imonk-on-interpreting-genesis-1/seven-days-of-creation-i-sushobha-jenner" TargetMode="External"/><Relationship Id="rId2" Type="http://schemas.openxmlformats.org/officeDocument/2006/relationships/image" Target="../media/image1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547813" y="765175"/>
            <a:ext cx="7196137" cy="1368425"/>
          </a:xfrm>
        </p:spPr>
        <p:txBody>
          <a:bodyPr/>
          <a:lstStyle/>
          <a:p>
            <a:pPr eaLnBrk="1" hangingPunct="1"/>
            <a:r>
              <a:rPr lang="en-GB"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 class reflection based on ‘How we show love for the planet’ by Bethany Pennington, Year 6, Pilgrims Cross Church of England Primary School, Andover</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US" altLang="en-US" dirty="0"/>
          </a:p>
        </p:txBody>
      </p:sp>
      <p:pic>
        <p:nvPicPr>
          <p:cNvPr id="3" name="Picture 2" descr="A picture containing sky, star&#10;&#10;Description automatically generated">
            <a:extLst>
              <a:ext uri="{FF2B5EF4-FFF2-40B4-BE49-F238E27FC236}">
                <a16:creationId xmlns:a16="http://schemas.microsoft.com/office/drawing/2014/main" id="{5F22AFC9-B67B-4B62-9853-9B6D35BAFD7C}"/>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051720" y="1737810"/>
            <a:ext cx="6048672" cy="341938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DA8A0-0A1D-44FA-977E-00A45BB5F16F}"/>
              </a:ext>
            </a:extLst>
          </p:cNvPr>
          <p:cNvSpPr>
            <a:spLocks noGrp="1"/>
          </p:cNvSpPr>
          <p:nvPr>
            <p:ph type="title"/>
          </p:nvPr>
        </p:nvSpPr>
        <p:spPr>
          <a:xfrm>
            <a:off x="1691680" y="274638"/>
            <a:ext cx="6995120" cy="202034"/>
          </a:xfrm>
        </p:spPr>
        <p:txBody>
          <a:bodyPr/>
          <a:lstStyle/>
          <a:p>
            <a:pPr algn="l"/>
            <a:r>
              <a:rPr lang="en-GB" dirty="0"/>
              <a:t>Slide 1</a:t>
            </a:r>
          </a:p>
        </p:txBody>
      </p:sp>
      <p:pic>
        <p:nvPicPr>
          <p:cNvPr id="5" name="Content Placeholder 4" descr="A large brown dog lying on the ground&#10;&#10;Description automatically generated">
            <a:extLst>
              <a:ext uri="{FF2B5EF4-FFF2-40B4-BE49-F238E27FC236}">
                <a16:creationId xmlns:a16="http://schemas.microsoft.com/office/drawing/2014/main" id="{FC1CBB19-075A-470E-BB43-04E6F35D6464}"/>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461960" y="620688"/>
            <a:ext cx="3552394" cy="2664296"/>
          </a:xfrm>
        </p:spPr>
      </p:pic>
      <p:pic>
        <p:nvPicPr>
          <p:cNvPr id="10" name="Picture 9" descr="A dog that is standing in the grass&#10;&#10;Description automatically generated">
            <a:extLst>
              <a:ext uri="{FF2B5EF4-FFF2-40B4-BE49-F238E27FC236}">
                <a16:creationId xmlns:a16="http://schemas.microsoft.com/office/drawing/2014/main" id="{B883D6CC-9A28-4C2A-B2AE-6456B02B9320}"/>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929705" y="3140968"/>
            <a:ext cx="3451272" cy="2592288"/>
          </a:xfrm>
          <a:prstGeom prst="rect">
            <a:avLst/>
          </a:prstGeom>
        </p:spPr>
      </p:pic>
    </p:spTree>
    <p:extLst>
      <p:ext uri="{BB962C8B-B14F-4D97-AF65-F5344CB8AC3E}">
        <p14:creationId xmlns:p14="http://schemas.microsoft.com/office/powerpoint/2010/main" val="206784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762AD-BB69-4639-9400-4FD7C8A27BF3}"/>
              </a:ext>
            </a:extLst>
          </p:cNvPr>
          <p:cNvSpPr>
            <a:spLocks noGrp="1"/>
          </p:cNvSpPr>
          <p:nvPr>
            <p:ph type="title"/>
          </p:nvPr>
        </p:nvSpPr>
        <p:spPr>
          <a:xfrm>
            <a:off x="1691680" y="274638"/>
            <a:ext cx="6995120" cy="202034"/>
          </a:xfrm>
        </p:spPr>
        <p:txBody>
          <a:bodyPr/>
          <a:lstStyle/>
          <a:p>
            <a:pPr algn="l"/>
            <a:r>
              <a:rPr lang="en-GB" dirty="0"/>
              <a:t>Slide 2</a:t>
            </a:r>
          </a:p>
        </p:txBody>
      </p:sp>
      <p:sp>
        <p:nvSpPr>
          <p:cNvPr id="3" name="Content Placeholder 2">
            <a:extLst>
              <a:ext uri="{FF2B5EF4-FFF2-40B4-BE49-F238E27FC236}">
                <a16:creationId xmlns:a16="http://schemas.microsoft.com/office/drawing/2014/main" id="{1B55AADB-CB6C-46E9-B9E7-AB5CB9127C22}"/>
              </a:ext>
            </a:extLst>
          </p:cNvPr>
          <p:cNvSpPr>
            <a:spLocks noGrp="1"/>
          </p:cNvSpPr>
          <p:nvPr>
            <p:ph idx="1"/>
          </p:nvPr>
        </p:nvSpPr>
        <p:spPr/>
        <p:txBody>
          <a:bodyPr/>
          <a:lstStyle/>
          <a:p>
            <a:pPr marL="0" indent="0">
              <a:buNone/>
            </a:pPr>
            <a:r>
              <a:rPr lang="en-GB"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https://youtu.be/78EvLw2hs2U</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a:p>
            <a:pPr marL="0" indent="0">
              <a:buNone/>
            </a:pPr>
            <a:endParaRPr lang="en-GB" dirty="0"/>
          </a:p>
          <a:p>
            <a:pPr marL="0" indent="0">
              <a:buNone/>
            </a:pPr>
            <a:endParaRPr lang="en-GB" dirty="0"/>
          </a:p>
        </p:txBody>
      </p:sp>
      <p:pic>
        <p:nvPicPr>
          <p:cNvPr id="5" name="Picture 4" descr="A herd of cattle walking across a street&#10;&#10;Description automatically generated">
            <a:extLst>
              <a:ext uri="{FF2B5EF4-FFF2-40B4-BE49-F238E27FC236}">
                <a16:creationId xmlns:a16="http://schemas.microsoft.com/office/drawing/2014/main" id="{3F1DA2AC-5B02-45CD-ABFF-88159AA607AC}"/>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2411760" y="2492896"/>
            <a:ext cx="4920547" cy="2952328"/>
          </a:xfrm>
          <a:prstGeom prst="rect">
            <a:avLst/>
          </a:prstGeom>
        </p:spPr>
      </p:pic>
    </p:spTree>
    <p:extLst>
      <p:ext uri="{BB962C8B-B14F-4D97-AF65-F5344CB8AC3E}">
        <p14:creationId xmlns:p14="http://schemas.microsoft.com/office/powerpoint/2010/main" val="702507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52A0E-F1B8-423C-A13C-1C406C5E95E1}"/>
              </a:ext>
            </a:extLst>
          </p:cNvPr>
          <p:cNvSpPr>
            <a:spLocks noGrp="1"/>
          </p:cNvSpPr>
          <p:nvPr>
            <p:ph type="title"/>
          </p:nvPr>
        </p:nvSpPr>
        <p:spPr>
          <a:xfrm>
            <a:off x="1691680" y="274638"/>
            <a:ext cx="6995120" cy="202034"/>
          </a:xfrm>
        </p:spPr>
        <p:txBody>
          <a:bodyPr/>
          <a:lstStyle/>
          <a:p>
            <a:pPr algn="l"/>
            <a:r>
              <a:rPr lang="en-GB" dirty="0"/>
              <a:t>Slide 3</a:t>
            </a:r>
          </a:p>
        </p:txBody>
      </p:sp>
      <p:sp>
        <p:nvSpPr>
          <p:cNvPr id="3" name="Content Placeholder 2">
            <a:extLst>
              <a:ext uri="{FF2B5EF4-FFF2-40B4-BE49-F238E27FC236}">
                <a16:creationId xmlns:a16="http://schemas.microsoft.com/office/drawing/2014/main" id="{B7383703-8CFF-4C1C-BE3F-BCB29B331FB3}"/>
              </a:ext>
            </a:extLst>
          </p:cNvPr>
          <p:cNvSpPr>
            <a:spLocks noGrp="1"/>
          </p:cNvSpPr>
          <p:nvPr>
            <p:ph idx="1"/>
          </p:nvPr>
        </p:nvSpPr>
        <p:spPr>
          <a:xfrm>
            <a:off x="1691680" y="1218406"/>
            <a:ext cx="6995120" cy="4421188"/>
          </a:xfrm>
        </p:spPr>
        <p:txBody>
          <a:bodyPr/>
          <a:lstStyle/>
          <a:p>
            <a:pPr marL="0" indent="0" algn="ctr">
              <a:buNone/>
            </a:pPr>
            <a:r>
              <a:rPr lang="en-GB" sz="1800" dirty="0">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Let’s have a look what the Bible tells us about the creation of the Earth, right at the beginning when pollution was not part of life.</a:t>
            </a:r>
          </a:p>
          <a:p>
            <a:pPr marL="0" indent="0">
              <a:buNone/>
            </a:pPr>
            <a:endParaRPr lang="en-GB" sz="1800" u="sng" dirty="0">
              <a:solidFill>
                <a:srgbClr val="009999"/>
              </a:solidFill>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endParaRPr>
          </a:p>
          <a:p>
            <a:pPr marL="0" indent="0">
              <a:buNone/>
            </a:pPr>
            <a:endParaRPr lang="en-GB" sz="1800" u="sng" dirty="0">
              <a:solidFill>
                <a:srgbClr val="009999"/>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endParaRPr>
          </a:p>
          <a:p>
            <a:pPr marL="0" indent="0">
              <a:buNone/>
            </a:pPr>
            <a:r>
              <a:rPr lang="en-GB" sz="1800" u="sng" dirty="0">
                <a:solidFill>
                  <a:srgbClr val="009999"/>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https://youtu.be/yZ1Fd_SPC18</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pic>
        <p:nvPicPr>
          <p:cNvPr id="4098" name="Picture 2" descr="Understanding Christianity (c) RE Today">
            <a:hlinkClick r:id="rId3"/>
            <a:extLst>
              <a:ext uri="{FF2B5EF4-FFF2-40B4-BE49-F238E27FC236}">
                <a16:creationId xmlns:a16="http://schemas.microsoft.com/office/drawing/2014/main" id="{B64A5995-F0F9-445C-80F9-D247F20E75C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4128" y="2180889"/>
            <a:ext cx="2448297" cy="34587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2509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7F47CD2-F836-4834-B805-7FE3DFE36EE0}"/>
              </a:ext>
            </a:extLst>
          </p:cNvPr>
          <p:cNvSpPr>
            <a:spLocks noChangeArrowheads="1"/>
          </p:cNvSpPr>
          <p:nvPr/>
        </p:nvSpPr>
        <p:spPr bwMode="auto">
          <a:xfrm>
            <a:off x="1547664" y="294271"/>
            <a:ext cx="6984776"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GB" altLang="en-US" b="1" dirty="0">
                <a:latin typeface="Calibri" panose="020F0502020204030204" pitchFamily="34" charset="0"/>
                <a:ea typeface="Times New Roman" panose="02020603050405020304" pitchFamily="18" charset="0"/>
                <a:cs typeface="Calibri" panose="020F0502020204030204" pitchFamily="34" charset="0"/>
              </a:rPr>
              <a:t>Slide 4</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b="1"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b="1"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b="1"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b="1"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b="1"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What does God want us to do?</a:t>
            </a:r>
            <a:endParaRPr kumimoji="0" lang="en-GB" altLang="en-US" sz="1200" b="0" i="0" u="none" strike="noStrike" cap="none" normalizeH="0" baseline="0" dirty="0">
              <a:ln>
                <a:noFill/>
              </a:ln>
              <a:solidFill>
                <a:srgbClr val="333333"/>
              </a:solidFill>
              <a:effectLst/>
              <a:latin typeface="Austin News text Roman"/>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5" name="Rectangle 3">
            <a:extLst>
              <a:ext uri="{FF2B5EF4-FFF2-40B4-BE49-F238E27FC236}">
                <a16:creationId xmlns:a16="http://schemas.microsoft.com/office/drawing/2014/main" id="{E0022287-160D-4963-8D9D-1C5ABC7F4FF2}"/>
              </a:ext>
            </a:extLst>
          </p:cNvPr>
          <p:cNvSpPr>
            <a:spLocks noChangeArrowheads="1"/>
          </p:cNvSpPr>
          <p:nvPr/>
        </p:nvSpPr>
        <p:spPr bwMode="auto">
          <a:xfrm>
            <a:off x="2483768" y="3588985"/>
            <a:ext cx="5184576" cy="245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25392"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Christians believe that God cares for the world and that God wants us to care for it too. Look at what the Bible says: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300" b="0" i="0" u="none" strike="noStrike" cap="none" normalizeH="0" baseline="0" dirty="0">
              <a:ln>
                <a:noFill/>
              </a:ln>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1"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And God said, "See, to you I give every plant which grows on all the earth, and every tree which bears fruit with its own kind of seed. It shall be food for you. And to every wild beast and to every bird of the sky and to every thing that crawls on the earth and is alive, I give every green herb for food." And it was done.</a:t>
            </a:r>
            <a:endParaRPr kumimoji="0" lang="en-GB" altLang="en-US" sz="1400" b="1" i="1" u="none" strike="noStrike" cap="none" normalizeH="0" baseline="0" dirty="0">
              <a:ln>
                <a:noFill/>
              </a:ln>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pic>
        <p:nvPicPr>
          <p:cNvPr id="7" name="Picture 6" descr="A picture containing person, indoor, sitting, young&#10;&#10;Description automatically generated">
            <a:extLst>
              <a:ext uri="{FF2B5EF4-FFF2-40B4-BE49-F238E27FC236}">
                <a16:creationId xmlns:a16="http://schemas.microsoft.com/office/drawing/2014/main" id="{C98AADAF-E639-48AE-929C-B88CB7D21842}"/>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851920" y="334840"/>
            <a:ext cx="4139952" cy="2762968"/>
          </a:xfrm>
          <a:prstGeom prst="rect">
            <a:avLst/>
          </a:prstGeom>
        </p:spPr>
      </p:pic>
    </p:spTree>
    <p:extLst>
      <p:ext uri="{BB962C8B-B14F-4D97-AF65-F5344CB8AC3E}">
        <p14:creationId xmlns:p14="http://schemas.microsoft.com/office/powerpoint/2010/main" val="4087456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B53A2-CAF2-4279-8507-F0A3828152EF}"/>
              </a:ext>
            </a:extLst>
          </p:cNvPr>
          <p:cNvSpPr>
            <a:spLocks noGrp="1"/>
          </p:cNvSpPr>
          <p:nvPr>
            <p:ph type="title"/>
          </p:nvPr>
        </p:nvSpPr>
        <p:spPr>
          <a:xfrm>
            <a:off x="1393304" y="188640"/>
            <a:ext cx="6995120" cy="274042"/>
          </a:xfrm>
        </p:spPr>
        <p:txBody>
          <a:bodyPr/>
          <a:lstStyle/>
          <a:p>
            <a:pPr algn="l"/>
            <a:r>
              <a:rPr lang="en-GB" dirty="0"/>
              <a:t>Slide 5</a:t>
            </a:r>
          </a:p>
        </p:txBody>
      </p:sp>
      <p:sp>
        <p:nvSpPr>
          <p:cNvPr id="4" name="Rectangle 2">
            <a:extLst>
              <a:ext uri="{FF2B5EF4-FFF2-40B4-BE49-F238E27FC236}">
                <a16:creationId xmlns:a16="http://schemas.microsoft.com/office/drawing/2014/main" id="{71D405BE-3C1D-477D-A619-0CDAF4395A79}"/>
              </a:ext>
            </a:extLst>
          </p:cNvPr>
          <p:cNvSpPr>
            <a:spLocks noChangeArrowheads="1"/>
          </p:cNvSpPr>
          <p:nvPr/>
        </p:nvSpPr>
        <p:spPr bwMode="auto">
          <a:xfrm>
            <a:off x="1907704" y="1061537"/>
            <a:ext cx="616609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1" i="0" u="none" strike="noStrike" cap="none" normalizeH="0" baseline="0" dirty="0">
                <a:ln>
                  <a:noFill/>
                </a:ln>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‘How we show love for the planet’ by Bethany Pennington</a:t>
            </a: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1400"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1" i="0" u="none" strike="noStrike" cap="none" normalizeH="0" baseline="0" dirty="0">
                <a:ln>
                  <a:noFill/>
                </a:ln>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Year 6, Pilgrims Cross Church of England Primary School, Andover</a:t>
            </a:r>
            <a:endParaRPr kumimoji="0" lang="en-GB"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pic>
        <p:nvPicPr>
          <p:cNvPr id="3073" name="Picture 2">
            <a:extLst>
              <a:ext uri="{FF2B5EF4-FFF2-40B4-BE49-F238E27FC236}">
                <a16:creationId xmlns:a16="http://schemas.microsoft.com/office/drawing/2014/main" id="{A2962D86-67E7-4699-8362-9BB8893F66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5573" y="2312258"/>
            <a:ext cx="2346387" cy="308615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96C45255-B974-4C9B-BD22-3C053CA97310}"/>
              </a:ext>
            </a:extLst>
          </p:cNvPr>
          <p:cNvSpPr>
            <a:spLocks noChangeArrowheads="1"/>
          </p:cNvSpPr>
          <p:nvPr/>
        </p:nvSpPr>
        <p:spPr bwMode="auto">
          <a:xfrm>
            <a:off x="4716016" y="2132856"/>
            <a:ext cx="3672408"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1" i="1" u="sng" strike="noStrike" cap="none" normalizeH="0" baseline="0" dirty="0">
                <a:ln>
                  <a:noFill/>
                </a:ln>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How we show love for the planet </a:t>
            </a:r>
            <a:endParaRPr kumimoji="0" lang="en-GB"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1" i="1" u="none" strike="noStrike" cap="none" normalizeH="0" baseline="0" dirty="0">
                <a:ln>
                  <a:noFill/>
                </a:ln>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‘We water the flowers and nurture the trees</a:t>
            </a:r>
            <a:endParaRPr kumimoji="0" lang="en-GB"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1" i="1" u="none" strike="noStrike" cap="none" normalizeH="0" baseline="0" dirty="0">
                <a:ln>
                  <a:noFill/>
                </a:ln>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We try to recycle and not throw rubbish in the sea</a:t>
            </a:r>
            <a:endParaRPr kumimoji="0" lang="en-GB"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1" i="1" u="none" strike="noStrike" cap="none" normalizeH="0" baseline="0" dirty="0">
                <a:ln>
                  <a:noFill/>
                </a:ln>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We feed the animals and are cared for when we need</a:t>
            </a:r>
            <a:endParaRPr kumimoji="0" lang="en-GB"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1" i="1" u="none" strike="noStrike" cap="none" normalizeH="0" baseline="0" dirty="0">
                <a:ln>
                  <a:noFill/>
                </a:ln>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We help others with kind words and grow our faith like little seeds</a:t>
            </a:r>
            <a:endParaRPr kumimoji="0" lang="en-GB"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1" i="1" u="none" strike="noStrike" cap="none" normalizeH="0" baseline="0" dirty="0">
                <a:ln>
                  <a:noFill/>
                </a:ln>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We love the creation, the sun so bright, the moon, the stars that shine in the night</a:t>
            </a:r>
            <a:endParaRPr kumimoji="0" lang="en-GB"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1" i="1" u="none" strike="noStrike" cap="none" normalizeH="0" baseline="0" dirty="0">
                <a:ln>
                  <a:noFill/>
                </a:ln>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We love our saviour who died on the cross so we will care for his creation so they are not lost.</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7727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310A2-7948-4D36-B2C9-FAE47CE583EE}"/>
              </a:ext>
            </a:extLst>
          </p:cNvPr>
          <p:cNvSpPr>
            <a:spLocks noGrp="1"/>
          </p:cNvSpPr>
          <p:nvPr>
            <p:ph type="title"/>
          </p:nvPr>
        </p:nvSpPr>
        <p:spPr>
          <a:xfrm>
            <a:off x="1691680" y="274638"/>
            <a:ext cx="6995120" cy="346050"/>
          </a:xfrm>
        </p:spPr>
        <p:txBody>
          <a:bodyPr/>
          <a:lstStyle/>
          <a:p>
            <a:pPr algn="l"/>
            <a:r>
              <a:rPr lang="en-GB" dirty="0"/>
              <a:t>Slide 6</a:t>
            </a:r>
          </a:p>
        </p:txBody>
      </p:sp>
      <p:pic>
        <p:nvPicPr>
          <p:cNvPr id="5" name="Content Placeholder 4" descr="A group of colorful flowers&#10;&#10;Description automatically generated">
            <a:extLst>
              <a:ext uri="{FF2B5EF4-FFF2-40B4-BE49-F238E27FC236}">
                <a16:creationId xmlns:a16="http://schemas.microsoft.com/office/drawing/2014/main" id="{04C7E1BB-B963-40BC-9487-CD99219C54EA}"/>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619672" y="1124744"/>
            <a:ext cx="7067128" cy="4176464"/>
          </a:xfrm>
        </p:spPr>
      </p:pic>
    </p:spTree>
    <p:extLst>
      <p:ext uri="{BB962C8B-B14F-4D97-AF65-F5344CB8AC3E}">
        <p14:creationId xmlns:p14="http://schemas.microsoft.com/office/powerpoint/2010/main" val="230616087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Myriad Pro"/>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Copy of PPT_template [Read-Only] [Compatibility Mode]" id="{B20C2875-9782-4E3B-A8EB-088CE04F0DB8}" vid="{FECFB706-8450-4824-BDED-583A9BEB2880}"/>
    </a:ext>
  </a:extLst>
</a:theme>
</file>

<file path=docProps/app.xml><?xml version="1.0" encoding="utf-8"?>
<Properties xmlns="http://schemas.openxmlformats.org/officeDocument/2006/extended-properties" xmlns:vt="http://schemas.openxmlformats.org/officeDocument/2006/docPropsVTypes">
  <Template/>
  <TotalTime>505</TotalTime>
  <Words>318</Words>
  <Application>Microsoft Office PowerPoint</Application>
  <PresentationFormat>On-screen Show (4:3)</PresentationFormat>
  <Paragraphs>37</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Austin News text Roman</vt:lpstr>
      <vt:lpstr>Calibri</vt:lpstr>
      <vt:lpstr>Calibri Light</vt:lpstr>
      <vt:lpstr>Myriad Pro</vt:lpstr>
      <vt:lpstr>Office Theme</vt:lpstr>
      <vt:lpstr>A class reflection based on ‘How we show love for the planet’ by Bethany Pennington, Year 6, Pilgrims Cross Church of England Primary School, Andover </vt:lpstr>
      <vt:lpstr>Slide 1</vt:lpstr>
      <vt:lpstr>Slide 2</vt:lpstr>
      <vt:lpstr>Slide 3</vt:lpstr>
      <vt:lpstr>PowerPoint Presentation</vt:lpstr>
      <vt:lpstr>Slide 5</vt:lpstr>
      <vt:lpstr>Slide 6</vt:lpstr>
    </vt:vector>
  </TitlesOfParts>
  <Company>The Diocese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Nick Edmonds</dc:creator>
  <cp:lastModifiedBy>Sue Bowen</cp:lastModifiedBy>
  <cp:revision>18</cp:revision>
  <dcterms:created xsi:type="dcterms:W3CDTF">2013-06-04T14:11:09Z</dcterms:created>
  <dcterms:modified xsi:type="dcterms:W3CDTF">2020-10-08T15:43:40Z</dcterms:modified>
</cp:coreProperties>
</file>