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5" r:id="rId2"/>
    <p:sldId id="278" r:id="rId3"/>
    <p:sldId id="272" r:id="rId4"/>
    <p:sldId id="290" r:id="rId5"/>
    <p:sldId id="273" r:id="rId6"/>
    <p:sldId id="289" r:id="rId7"/>
    <p:sldId id="281" r:id="rId8"/>
    <p:sldId id="283" r:id="rId9"/>
    <p:sldId id="28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2" autoAdjust="0"/>
    <p:restoredTop sz="94618"/>
  </p:normalViewPr>
  <p:slideViewPr>
    <p:cSldViewPr snapToGrid="0" snapToObjects="1">
      <p:cViewPr varScale="1">
        <p:scale>
          <a:sx n="72" d="100"/>
          <a:sy n="72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AF0F3-55C7-1D4D-B65F-9F4021B119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A89B71-9F6A-5D48-AC8B-912B68927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9D5FD9-E4BC-B14B-B7EF-74E7D7895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53A895-5901-F446-A20E-C72945662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68A5B6-A433-374D-8066-D252C5738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783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97135-5DBE-B249-B805-EB8904249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08833D-3F15-F741-ACA7-DA51F07B5F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7447C9-5AA9-BD4B-B13E-DDB1982B5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665D7-707D-8747-98DE-B538E5A02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B8FE57-D60A-B546-9ADF-07D29EFE6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966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E22C06-E577-764F-A534-CF94B048C0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B215A5-5F51-774B-AD2C-3E9E07E015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5CA571-4AC0-6F40-843A-ACF4B714C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0EF1FC-130B-2242-904C-981D369F5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6B2FD7-3B72-7D48-8EA8-62E6A1C9C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879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34B11-2D0E-FC4C-A20E-59FC09EC6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4C99F-D311-9647-BE57-0BAA5F15A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D939C0-CC3A-8C4D-AA6E-0121985A6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66EFE1-E1DD-A548-8FFB-99B3ABD83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8AE494-3A7D-A644-BBB8-1AE532B8A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162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D2BD1-35B0-CC44-8303-CFA866767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59C7CC-B025-DB4E-9E7E-AB925A196C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5DA28D-7D7B-D74C-9C0B-1E5796579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2F2AD-BC0B-4C44-9B7C-C120730FB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0D0E90-E37D-DC47-A6AF-80515CFA3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623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C5CAC-44AE-3C4C-BC14-6AB071C4A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88E15-06BE-4A44-BD3B-51B5F1A5CD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4D0B08-032C-014E-9F41-5A9BB3D2CD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193FC5-754C-0D42-B6AB-CEEC4ED30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65FAE8-935C-E141-8FDD-BF0D054E5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C78933-ABC9-DE4D-A306-0050D5BF9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724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87F0-FC1E-284E-AE52-A7AA3B4F7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4DE68F-8134-7743-9766-8CF670A557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F18418-8EC6-3E45-87F1-FF7C932910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64CA54-1F64-4145-92EA-8FC97D35BF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95967D-8728-FF40-BF0C-6F7E426F52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DEEA28-694A-3F40-8386-DC29E35E4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5ACFDB-C5C8-9E45-9DA2-BCF559E10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B3BBBE-117B-D74A-8E91-6BE19885C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807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88697-E946-E546-A9C0-0EA9F2D57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8BD15C-17A1-DC4E-8367-7C57AF401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E4683E-C86D-204C-8393-83F0D12A9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FF0048-8C85-314A-A73D-AF0CE9557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752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8808EE-6CFF-3145-A57F-A0FCF824D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2294FA-4C2E-B046-9E78-03531BDAB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ECC212-5842-464A-965C-D9E8D5B8B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619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D88FB-EC7F-FD48-A30D-5BB44A77E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9F69A3-0120-D54C-B0C5-DA526C06A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AD41E5-ECF1-6841-AFD9-FA7ABEBB1A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3263F1-F0D7-1840-8A9C-CC8D4355F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C88B1F-707E-0849-A742-4D1D6564C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3A0377-FA1E-9F45-8BFD-2BD1C0A6F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412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C3CD5-E234-D345-8BFD-DA0FA2FCB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C61B95-8801-9848-A82A-47997AB5AC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24F9E6-4CD5-E744-96EC-126805B13E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57031D-0234-5C4A-8986-609DFD3BC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AB8CF4-9CCE-3246-AB83-09F383CF4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D5F058-0DAC-EC43-A4E0-502797A5D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37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960004-A33D-AB4A-A6DD-DFFC35527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D331C5-9537-6540-868D-845B28793C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7F71C2-2F73-3B45-87DD-D85A7D8322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8FF51-AD92-9A41-972C-B9E184C75B97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7B671-3397-A641-9452-AC71007C10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1039DC-791F-A744-ABDF-8F74762492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316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hyperlink" Target="https://www.bing.com/videos/search?q=clapping+music+for+five+people&amp;ru=%2fsearch%3fq%3dclapping%2bmusic%2bfor%2bfive%2bpeople%26FORM%3dHDRSC1&amp;view=detail&amp;mmscn=vwrc&amp;mid=FA387FF2113484D5310AFA387FF2113484D5310A&amp;FORM=WRVORC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puk.org/life-is-always-better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hyperlink" Target="https://www.bing.com/videos/search?q=clapping+music+for+five+people&amp;ru=%2fsearch%3fq%3dclapping%2bmusic%2bfor%2bfive%2bpeople%26FORM%3dHDRSC1&amp;view=detail&amp;mmscn=vwrc&amp;mid=FA387FF2113484D5310AFA387FF2113484D5310A&amp;FORM=WRVOR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A62679A-BA50-44A6-83A9-5BDB26DD75CD}"/>
              </a:ext>
            </a:extLst>
          </p:cNvPr>
          <p:cNvSpPr txBox="1"/>
          <p:nvPr/>
        </p:nvSpPr>
        <p:spPr>
          <a:xfrm>
            <a:off x="1916348" y="4824919"/>
            <a:ext cx="5779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Clapping Music, Steve Reich</a:t>
            </a:r>
          </a:p>
        </p:txBody>
      </p:sp>
      <p:pic>
        <p:nvPicPr>
          <p:cNvPr id="5" name="Picture 2" descr="See the source image">
            <a:extLst>
              <a:ext uri="{FF2B5EF4-FFF2-40B4-BE49-F238E27FC236}">
                <a16:creationId xmlns:a16="http://schemas.microsoft.com/office/drawing/2014/main" id="{187C6FD1-863B-4B1B-A572-A9C1CC932FC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684851" y="5694235"/>
            <a:ext cx="2237362" cy="954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See the source image">
            <a:extLst>
              <a:ext uri="{FF2B5EF4-FFF2-40B4-BE49-F238E27FC236}">
                <a16:creationId xmlns:a16="http://schemas.microsoft.com/office/drawing/2014/main" id="{5D163C42-AECE-44DE-9377-A5AF6EB90D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Video">
            <a:hlinkClick r:id="rId4"/>
            <a:extLst>
              <a:ext uri="{FF2B5EF4-FFF2-40B4-BE49-F238E27FC236}">
                <a16:creationId xmlns:a16="http://schemas.microsoft.com/office/drawing/2014/main" id="{0E5B8D93-6E43-4F63-9322-3A2D22CD17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22285" y="431571"/>
            <a:ext cx="1996720" cy="1498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1057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See the source image">
            <a:extLst>
              <a:ext uri="{FF2B5EF4-FFF2-40B4-BE49-F238E27FC236}">
                <a16:creationId xmlns:a16="http://schemas.microsoft.com/office/drawing/2014/main" id="{D7D40A61-B8DD-48D9-BFA7-EF6D2E5577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63" y="0"/>
            <a:ext cx="1218406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5761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6" name="Picture 2" descr="A group of people playing a game&#10;&#10;Description automatically generated with low confidence">
            <a:extLst>
              <a:ext uri="{FF2B5EF4-FFF2-40B4-BE49-F238E27FC236}">
                <a16:creationId xmlns:a16="http://schemas.microsoft.com/office/drawing/2014/main" id="{1D6A3D73-127C-476D-B9D4-FB6CECC5BAB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1742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AE81B69E-938C-4230-B303-ECA086881F8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6069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4" name="Rectangle 3083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050" name="Picture 2" descr="See the source image">
            <a:extLst>
              <a:ext uri="{FF2B5EF4-FFF2-40B4-BE49-F238E27FC236}">
                <a16:creationId xmlns:a16="http://schemas.microsoft.com/office/drawing/2014/main" id="{A28EFED6-6C55-4DE4-8CBB-B7F6F7327DD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9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B77C5A5-DBB2-4C27-854A-07E63726E60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85736" y="195295"/>
            <a:ext cx="9189397" cy="4543559"/>
          </a:xfrm>
          <a:prstGeom prst="rect">
            <a:avLst/>
          </a:prstGeom>
        </p:spPr>
      </p:pic>
      <p:pic>
        <p:nvPicPr>
          <p:cNvPr id="7171" name="Picture 3" descr="See the source image">
            <a:extLst>
              <a:ext uri="{FF2B5EF4-FFF2-40B4-BE49-F238E27FC236}">
                <a16:creationId xmlns:a16="http://schemas.microsoft.com/office/drawing/2014/main" id="{535F8254-CC5C-4A6E-892B-6FC4E4D16CE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202532" y="3542190"/>
            <a:ext cx="6096000" cy="3315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2210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275" name="Rectangle 11270">
            <a:extLst>
              <a:ext uri="{FF2B5EF4-FFF2-40B4-BE49-F238E27FC236}">
                <a16:creationId xmlns:a16="http://schemas.microsoft.com/office/drawing/2014/main" id="{330D6772-5550-42D5-B8BC-CDE283656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276" name="Rectangle 11272">
            <a:extLst>
              <a:ext uri="{FF2B5EF4-FFF2-40B4-BE49-F238E27FC236}">
                <a16:creationId xmlns:a16="http://schemas.microsoft.com/office/drawing/2014/main" id="{97DB0DD1-0F30-4B7E-A6DC-3DDA7D5B35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266" name="Picture 2" descr="See the source image">
            <a:extLst>
              <a:ext uri="{FF2B5EF4-FFF2-40B4-BE49-F238E27FC236}">
                <a16:creationId xmlns:a16="http://schemas.microsoft.com/office/drawing/2014/main" id="{F35B562A-BB29-41D0-BB12-AFB7AFCA0C9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alphaModFix amt="6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" y="10"/>
            <a:ext cx="12192001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0CA31FE-ED9E-4B72-8724-E41087650E59}"/>
              </a:ext>
            </a:extLst>
          </p:cNvPr>
          <p:cNvSpPr txBox="1"/>
          <p:nvPr/>
        </p:nvSpPr>
        <p:spPr>
          <a:xfrm>
            <a:off x="5186551" y="1671569"/>
            <a:ext cx="6167248" cy="40720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Dear God,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Thank you for the idea of Ubuntu,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 we need other people.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Thank you for putting us in communities.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Help us to show Ubuntu,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love our neighbour in school,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our local community and in the wider world.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Amen.</a:t>
            </a:r>
          </a:p>
        </p:txBody>
      </p:sp>
    </p:spTree>
    <p:extLst>
      <p:ext uri="{BB962C8B-B14F-4D97-AF65-F5344CB8AC3E}">
        <p14:creationId xmlns:p14="http://schemas.microsoft.com/office/powerpoint/2010/main" val="2919272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See the source image">
            <a:extLst>
              <a:ext uri="{FF2B5EF4-FFF2-40B4-BE49-F238E27FC236}">
                <a16:creationId xmlns:a16="http://schemas.microsoft.com/office/drawing/2014/main" id="{D8F01E66-55EC-4CE4-B37C-47C9C343C70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684851" y="5694235"/>
            <a:ext cx="2237362" cy="954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139F68A-EEBE-4F87-82E7-3A8D1365327A}"/>
              </a:ext>
            </a:extLst>
          </p:cNvPr>
          <p:cNvSpPr txBox="1"/>
          <p:nvPr/>
        </p:nvSpPr>
        <p:spPr>
          <a:xfrm>
            <a:off x="1935332" y="994299"/>
            <a:ext cx="85491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Life is Always Better (Fullness of Life)</a:t>
            </a:r>
          </a:p>
          <a:p>
            <a:r>
              <a:rPr lang="en-GB" dirty="0">
                <a:hlinkClick r:id="rId3"/>
              </a:rPr>
              <a:t>https://www.popuk.org/life-is-always-better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AE05521-C245-4A5B-BF93-D274F5124E4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28798" y="1618616"/>
            <a:ext cx="6493213" cy="4075619"/>
          </a:xfrm>
          <a:prstGeom prst="rect">
            <a:avLst/>
          </a:prstGeom>
        </p:spPr>
      </p:pic>
      <p:pic>
        <p:nvPicPr>
          <p:cNvPr id="1026" name="Picture 2" descr="Video">
            <a:hlinkClick r:id="rId3"/>
            <a:extLst>
              <a:ext uri="{FF2B5EF4-FFF2-40B4-BE49-F238E27FC236}">
                <a16:creationId xmlns:a16="http://schemas.microsoft.com/office/drawing/2014/main" id="{6A41DC70-E009-465A-A8F3-D10C144E08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99643" y="994299"/>
            <a:ext cx="2106072" cy="1580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1127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A62679A-BA50-44A6-83A9-5BDB26DD75CD}"/>
              </a:ext>
            </a:extLst>
          </p:cNvPr>
          <p:cNvSpPr txBox="1"/>
          <p:nvPr/>
        </p:nvSpPr>
        <p:spPr>
          <a:xfrm>
            <a:off x="1916348" y="4824919"/>
            <a:ext cx="5779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Clapping Music, Steve Reich</a:t>
            </a:r>
          </a:p>
        </p:txBody>
      </p:sp>
      <p:pic>
        <p:nvPicPr>
          <p:cNvPr id="5" name="Picture 2" descr="See the source image">
            <a:extLst>
              <a:ext uri="{FF2B5EF4-FFF2-40B4-BE49-F238E27FC236}">
                <a16:creationId xmlns:a16="http://schemas.microsoft.com/office/drawing/2014/main" id="{187C6FD1-863B-4B1B-A572-A9C1CC932FC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684851" y="5694235"/>
            <a:ext cx="2237362" cy="954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See the source image">
            <a:extLst>
              <a:ext uri="{FF2B5EF4-FFF2-40B4-BE49-F238E27FC236}">
                <a16:creationId xmlns:a16="http://schemas.microsoft.com/office/drawing/2014/main" id="{5D163C42-AECE-44DE-9377-A5AF6EB90D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Video">
            <a:hlinkClick r:id="rId4"/>
            <a:extLst>
              <a:ext uri="{FF2B5EF4-FFF2-40B4-BE49-F238E27FC236}">
                <a16:creationId xmlns:a16="http://schemas.microsoft.com/office/drawing/2014/main" id="{0E5B8D93-6E43-4F63-9322-3A2D22CD17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22285" y="431571"/>
            <a:ext cx="1996720" cy="1498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398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oP PowerPoint template" id="{779CA82B-C041-3247-A36F-CB801CBF42AC}" vid="{3F7F9E61-6BBA-6E47-BC41-731A9E35158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KS1 Reflection 2</Template>
  <TotalTime>0</TotalTime>
  <Words>78</Words>
  <Application>Microsoft Office PowerPoint</Application>
  <PresentationFormat>Widescreen</PresentationFormat>
  <Paragraphs>12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Hope Key Stage 1 Reflection 2</dc:title>
  <dc:creator>Sue Bowen</dc:creator>
  <cp:lastModifiedBy>Supply Teacher</cp:lastModifiedBy>
  <cp:revision>111</cp:revision>
  <dcterms:created xsi:type="dcterms:W3CDTF">2021-06-03T07:56:20Z</dcterms:created>
  <dcterms:modified xsi:type="dcterms:W3CDTF">2022-07-15T09:49:59Z</dcterms:modified>
</cp:coreProperties>
</file>