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68" r:id="rId6"/>
    <p:sldId id="873" r:id="rId7"/>
    <p:sldId id="875" r:id="rId8"/>
    <p:sldId id="888" r:id="rId9"/>
    <p:sldId id="889" r:id="rId10"/>
    <p:sldId id="891" r:id="rId11"/>
    <p:sldId id="892" r:id="rId12"/>
    <p:sldId id="893" r:id="rId13"/>
    <p:sldId id="886" r:id="rId14"/>
    <p:sldId id="894" r:id="rId15"/>
    <p:sldId id="895" r:id="rId16"/>
    <p:sldId id="884" r:id="rId17"/>
    <p:sldId id="881" r:id="rId18"/>
    <p:sldId id="883" r:id="rId19"/>
    <p:sldId id="872" r:id="rId20"/>
    <p:sldId id="896" r:id="rId21"/>
  </p:sldIdLst>
  <p:sldSz cx="12192000" cy="6858000"/>
  <p:notesSz cx="9296400" cy="7010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D39319-AC23-7A5D-64D7-276FC26DA9B2}" name="Vanda Leary" initials="VL" userId="S::Vanda.Leary@portsmouth.anglican.org::e8147d24-313a-4e3c-b922-2c3e7bc3bfbe" providerId="AD"/>
  <p188:author id="{101E87D3-53E9-6D72-E599-49AAF1DB46DA}" name="David Airey" initials="DA" userId="S::david.airey@churchofengland.org::74826693-3bc2-4c5a-8288-a6ea8f4f1e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245" autoAdjust="0"/>
  </p:normalViewPr>
  <p:slideViewPr>
    <p:cSldViewPr snapToGrid="0" snapToObjects="1">
      <p:cViewPr varScale="1">
        <p:scale>
          <a:sx n="70" d="100"/>
          <a:sy n="70" d="100"/>
        </p:scale>
        <p:origin x="512" y="52"/>
      </p:cViewPr>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ay" userId="68f26266-2134-41ce-87b5-2ecf6de708e4" providerId="ADAL" clId="{040BA789-FBAA-4A67-9679-31E4122D9840}"/>
    <pc:docChg chg="modSld">
      <pc:chgData name="Sarah Jay" userId="68f26266-2134-41ce-87b5-2ecf6de708e4" providerId="ADAL" clId="{040BA789-FBAA-4A67-9679-31E4122D9840}" dt="2026-06-13T11:20:19.171" v="5" actId="20577"/>
      <pc:docMkLst>
        <pc:docMk/>
      </pc:docMkLst>
      <pc:sldChg chg="modSp mod">
        <pc:chgData name="Sarah Jay" userId="68f26266-2134-41ce-87b5-2ecf6de708e4" providerId="ADAL" clId="{040BA789-FBAA-4A67-9679-31E4122D9840}" dt="2026-06-13T11:20:19.171" v="5" actId="20577"/>
        <pc:sldMkLst>
          <pc:docMk/>
          <pc:sldMk cId="928519477" sldId="872"/>
        </pc:sldMkLst>
        <pc:spChg chg="mod">
          <ac:chgData name="Sarah Jay" userId="68f26266-2134-41ce-87b5-2ecf6de708e4" providerId="ADAL" clId="{040BA789-FBAA-4A67-9679-31E4122D9840}" dt="2026-06-13T11:20:19.171" v="5" actId="20577"/>
          <ac:spMkLst>
            <pc:docMk/>
            <pc:sldMk cId="928519477" sldId="872"/>
            <ac:spMk id="3" creationId="{32D6F917-8C26-42BA-3769-F139800F5EE5}"/>
          </ac:spMkLst>
        </pc:spChg>
      </pc:sldChg>
    </pc:docChg>
  </pc:docChgLst>
  <pc:docChgLst>
    <pc:chgData name="Vanda Leary" userId="1928694f-14f7-4a4e-9f08-af8d22adef4e" providerId="ADAL" clId="{D34AEF8F-A256-4F32-9B44-8EF172655B6B}"/>
    <pc:docChg chg="custSel modSld">
      <pc:chgData name="Vanda Leary" userId="1928694f-14f7-4a4e-9f08-af8d22adef4e" providerId="ADAL" clId="{D34AEF8F-A256-4F32-9B44-8EF172655B6B}" dt="2026-06-09T09:18:26.088" v="121" actId="20577"/>
      <pc:docMkLst>
        <pc:docMk/>
      </pc:docMkLst>
      <pc:sldChg chg="modSp mod">
        <pc:chgData name="Vanda Leary" userId="1928694f-14f7-4a4e-9f08-af8d22adef4e" providerId="ADAL" clId="{D34AEF8F-A256-4F32-9B44-8EF172655B6B}" dt="2026-06-09T09:15:37.962" v="107" actId="5793"/>
        <pc:sldMkLst>
          <pc:docMk/>
          <pc:sldMk cId="928519477" sldId="872"/>
        </pc:sldMkLst>
        <pc:spChg chg="mod">
          <ac:chgData name="Vanda Leary" userId="1928694f-14f7-4a4e-9f08-af8d22adef4e" providerId="ADAL" clId="{D34AEF8F-A256-4F32-9B44-8EF172655B6B}" dt="2026-06-09T09:15:37.962" v="107" actId="5793"/>
          <ac:spMkLst>
            <pc:docMk/>
            <pc:sldMk cId="928519477" sldId="872"/>
            <ac:spMk id="3" creationId="{32D6F917-8C26-42BA-3769-F139800F5EE5}"/>
          </ac:spMkLst>
        </pc:spChg>
      </pc:sldChg>
      <pc:sldChg chg="addSp modSp mod setBg">
        <pc:chgData name="Vanda Leary" userId="1928694f-14f7-4a4e-9f08-af8d22adef4e" providerId="ADAL" clId="{D34AEF8F-A256-4F32-9B44-8EF172655B6B}" dt="2026-06-09T09:18:26.088" v="121" actId="20577"/>
        <pc:sldMkLst>
          <pc:docMk/>
          <pc:sldMk cId="2771988377" sldId="883"/>
        </pc:sldMkLst>
        <pc:spChg chg="mod">
          <ac:chgData name="Vanda Leary" userId="1928694f-14f7-4a4e-9f08-af8d22adef4e" providerId="ADAL" clId="{D34AEF8F-A256-4F32-9B44-8EF172655B6B}" dt="2026-06-09T09:06:07.442" v="9" actId="26606"/>
          <ac:spMkLst>
            <pc:docMk/>
            <pc:sldMk cId="2771988377" sldId="883"/>
            <ac:spMk id="2" creationId="{D02BDC42-8101-39C1-BC61-A8A36CFD3507}"/>
          </ac:spMkLst>
        </pc:spChg>
        <pc:spChg chg="mod">
          <ac:chgData name="Vanda Leary" userId="1928694f-14f7-4a4e-9f08-af8d22adef4e" providerId="ADAL" clId="{D34AEF8F-A256-4F32-9B44-8EF172655B6B}" dt="2026-06-09T09:18:26.088" v="121" actId="20577"/>
          <ac:spMkLst>
            <pc:docMk/>
            <pc:sldMk cId="2771988377" sldId="883"/>
            <ac:spMk id="3" creationId="{D50195C6-84D4-5639-2477-DF2BDACEC188}"/>
          </ac:spMkLst>
        </pc:spChg>
        <pc:spChg chg="add">
          <ac:chgData name="Vanda Leary" userId="1928694f-14f7-4a4e-9f08-af8d22adef4e" providerId="ADAL" clId="{D34AEF8F-A256-4F32-9B44-8EF172655B6B}" dt="2026-06-09T09:06:07.442" v="9" actId="26606"/>
          <ac:spMkLst>
            <pc:docMk/>
            <pc:sldMk cId="2771988377" sldId="883"/>
            <ac:spMk id="9" creationId="{743AA782-23D1-4521-8CAD-47662984AA08}"/>
          </ac:spMkLst>
        </pc:spChg>
        <pc:spChg chg="add">
          <ac:chgData name="Vanda Leary" userId="1928694f-14f7-4a4e-9f08-af8d22adef4e" providerId="ADAL" clId="{D34AEF8F-A256-4F32-9B44-8EF172655B6B}" dt="2026-06-09T09:06:07.442" v="9" actId="26606"/>
          <ac:spMkLst>
            <pc:docMk/>
            <pc:sldMk cId="2771988377" sldId="883"/>
            <ac:spMk id="11" creationId="{71877DBC-BB60-40F0-AC93-2ACDBAAE60CE}"/>
          </ac:spMkLst>
        </pc:spChg>
        <pc:graphicFrameChg chg="add mod">
          <ac:chgData name="Vanda Leary" userId="1928694f-14f7-4a4e-9f08-af8d22adef4e" providerId="ADAL" clId="{D34AEF8F-A256-4F32-9B44-8EF172655B6B}" dt="2026-06-09T09:14:28.918" v="73" actId="255"/>
          <ac:graphicFrameMkLst>
            <pc:docMk/>
            <pc:sldMk cId="2771988377" sldId="883"/>
            <ac:graphicFrameMk id="4" creationId="{53985634-7D75-0AA1-B672-39ABA5C2A7A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ortsmouthdioceseuk.sharepoint.com/sites/Portsmouth-TransformationPlanning/Strategy%20Team%20Documents/Ongoing%20Projects/2026%20bid/Finances/DRAFT%20budget%202026%20bid%20as%20at%200306202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a:t>Financial Summary</a:t>
            </a:r>
          </a:p>
        </c:rich>
      </c:tx>
      <c:layout>
        <c:manualLayout>
          <c:xMode val="edge"/>
          <c:yMode val="edge"/>
          <c:x val="0.3540911029337413"/>
          <c:y val="1.821493624772313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AF-4C36-82FF-2F3E8D9BC1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AF-4C36-82FF-2F3E8D9BC1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AF-4C36-82FF-2F3E8D9BC1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AF-4C36-82FF-2F3E8D9BC173}"/>
              </c:ext>
            </c:extLst>
          </c:dPt>
          <c:cat>
            <c:strRef>
              <c:f>'Project Budget  for BST 0626'!$P$3:$S$3</c:f>
              <c:strCache>
                <c:ptCount val="4"/>
                <c:pt idx="0">
                  <c:v>REVIVE</c:v>
                </c:pt>
                <c:pt idx="1">
                  <c:v>REVITALISE</c:v>
                </c:pt>
                <c:pt idx="2">
                  <c:v>RENEW</c:v>
                </c:pt>
                <c:pt idx="3">
                  <c:v>PROG</c:v>
                </c:pt>
              </c:strCache>
            </c:strRef>
          </c:cat>
          <c:val>
            <c:numRef>
              <c:f>'Project Budget  for BST 0626'!$P$4:$S$4</c:f>
              <c:numCache>
                <c:formatCode>"£"#,##0</c:formatCode>
                <c:ptCount val="4"/>
                <c:pt idx="0">
                  <c:v>99187.944826896317</c:v>
                </c:pt>
                <c:pt idx="1">
                  <c:v>2082875.8159473974</c:v>
                </c:pt>
                <c:pt idx="2">
                  <c:v>2362379.2483246624</c:v>
                </c:pt>
                <c:pt idx="3">
                  <c:v>500000</c:v>
                </c:pt>
              </c:numCache>
            </c:numRef>
          </c:val>
          <c:extLst>
            <c:ext xmlns:c16="http://schemas.microsoft.com/office/drawing/2014/chart" uri="{C3380CC4-5D6E-409C-BE32-E72D297353CC}">
              <c16:uniqueId val="{00000008-ADAF-4C36-82FF-2F3E8D9BC17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ADB4A-C546-4C91-9FD3-49E3B2A7FDE7}" type="doc">
      <dgm:prSet loTypeId="urn:microsoft.com/office/officeart/2005/8/layout/chevron1" loCatId="process" qsTypeId="urn:microsoft.com/office/officeart/2005/8/quickstyle/simple1" qsCatId="simple" csTypeId="urn:microsoft.com/office/officeart/2005/8/colors/accent1_2" csCatId="accent1" phldr="1"/>
      <dgm:spPr/>
    </dgm:pt>
    <dgm:pt modelId="{EB56D595-3385-44FE-A491-C1DF1206157E}">
      <dgm:prSet phldrT="[Text]"/>
      <dgm:spPr/>
      <dgm:t>
        <a:bodyPr/>
        <a:lstStyle/>
        <a:p>
          <a:r>
            <a:rPr lang="en-US" dirty="0"/>
            <a:t>2025</a:t>
          </a:r>
          <a:endParaRPr lang="en-GB" dirty="0"/>
        </a:p>
      </dgm:t>
    </dgm:pt>
    <dgm:pt modelId="{087F7750-A8C1-444E-BD22-97A4AE5F9FB5}" type="parTrans" cxnId="{122082D9-61CD-4369-A785-77BC4F460630}">
      <dgm:prSet/>
      <dgm:spPr/>
      <dgm:t>
        <a:bodyPr/>
        <a:lstStyle/>
        <a:p>
          <a:endParaRPr lang="en-GB"/>
        </a:p>
      </dgm:t>
    </dgm:pt>
    <dgm:pt modelId="{FDD82A5F-46C3-4112-8F7A-1DEF897B51F1}" type="sibTrans" cxnId="{122082D9-61CD-4369-A785-77BC4F460630}">
      <dgm:prSet/>
      <dgm:spPr/>
      <dgm:t>
        <a:bodyPr/>
        <a:lstStyle/>
        <a:p>
          <a:endParaRPr lang="en-GB"/>
        </a:p>
      </dgm:t>
    </dgm:pt>
    <dgm:pt modelId="{D132BC76-F41A-44F1-8FFE-8A8FBADA0163}">
      <dgm:prSet phldrT="[Text]"/>
      <dgm:spPr/>
      <dgm:t>
        <a:bodyPr/>
        <a:lstStyle/>
        <a:p>
          <a:r>
            <a:rPr lang="en-US" dirty="0"/>
            <a:t>2026</a:t>
          </a:r>
          <a:endParaRPr lang="en-GB" dirty="0"/>
        </a:p>
      </dgm:t>
    </dgm:pt>
    <dgm:pt modelId="{F1485177-6753-4E95-96C0-86E383C80C4A}" type="parTrans" cxnId="{952331D2-D254-4476-A00F-7F8055F91D5D}">
      <dgm:prSet/>
      <dgm:spPr/>
      <dgm:t>
        <a:bodyPr/>
        <a:lstStyle/>
        <a:p>
          <a:endParaRPr lang="en-GB"/>
        </a:p>
      </dgm:t>
    </dgm:pt>
    <dgm:pt modelId="{2EC816FC-7A2F-4BDF-9EEB-DF392EFC2568}" type="sibTrans" cxnId="{952331D2-D254-4476-A00F-7F8055F91D5D}">
      <dgm:prSet/>
      <dgm:spPr/>
      <dgm:t>
        <a:bodyPr/>
        <a:lstStyle/>
        <a:p>
          <a:endParaRPr lang="en-GB"/>
        </a:p>
      </dgm:t>
    </dgm:pt>
    <dgm:pt modelId="{621A3704-CB84-4AC1-897C-EEC33B17F590}">
      <dgm:prSet phldrT="[Text]"/>
      <dgm:spPr/>
      <dgm:t>
        <a:bodyPr/>
        <a:lstStyle/>
        <a:p>
          <a:r>
            <a:rPr lang="en-US" dirty="0"/>
            <a:t>2027</a:t>
          </a:r>
          <a:endParaRPr lang="en-GB" dirty="0"/>
        </a:p>
      </dgm:t>
    </dgm:pt>
    <dgm:pt modelId="{E0C69C3A-C425-491A-BD0E-622E1DC59292}" type="parTrans" cxnId="{B64F26FD-7BC4-4A96-8335-788A1E44DCA2}">
      <dgm:prSet/>
      <dgm:spPr/>
      <dgm:t>
        <a:bodyPr/>
        <a:lstStyle/>
        <a:p>
          <a:endParaRPr lang="en-GB"/>
        </a:p>
      </dgm:t>
    </dgm:pt>
    <dgm:pt modelId="{64DE7083-BA1F-4005-8F49-D7FF87FA2F9F}" type="sibTrans" cxnId="{B64F26FD-7BC4-4A96-8335-788A1E44DCA2}">
      <dgm:prSet/>
      <dgm:spPr/>
      <dgm:t>
        <a:bodyPr/>
        <a:lstStyle/>
        <a:p>
          <a:endParaRPr lang="en-GB"/>
        </a:p>
      </dgm:t>
    </dgm:pt>
    <dgm:pt modelId="{73349196-2339-472F-9980-CCC92A64FA25}">
      <dgm:prSet phldrT="[Text]"/>
      <dgm:spPr/>
      <dgm:t>
        <a:bodyPr/>
        <a:lstStyle/>
        <a:p>
          <a:r>
            <a:rPr lang="en-US" dirty="0"/>
            <a:t>2028</a:t>
          </a:r>
          <a:endParaRPr lang="en-GB" dirty="0"/>
        </a:p>
      </dgm:t>
    </dgm:pt>
    <dgm:pt modelId="{D036EC3C-98CC-489E-B167-A55CE2B9DFED}" type="parTrans" cxnId="{0F6F802D-2D7A-4616-9BC2-BD1646730530}">
      <dgm:prSet/>
      <dgm:spPr/>
      <dgm:t>
        <a:bodyPr/>
        <a:lstStyle/>
        <a:p>
          <a:endParaRPr lang="en-GB"/>
        </a:p>
      </dgm:t>
    </dgm:pt>
    <dgm:pt modelId="{00A25E57-AFC1-4B7F-A9AB-887673D519F9}" type="sibTrans" cxnId="{0F6F802D-2D7A-4616-9BC2-BD1646730530}">
      <dgm:prSet/>
      <dgm:spPr/>
      <dgm:t>
        <a:bodyPr/>
        <a:lstStyle/>
        <a:p>
          <a:endParaRPr lang="en-GB"/>
        </a:p>
      </dgm:t>
    </dgm:pt>
    <dgm:pt modelId="{65CB187C-F89B-423D-9B5B-566FAD6D8A66}">
      <dgm:prSet phldrT="[Text]"/>
      <dgm:spPr/>
      <dgm:t>
        <a:bodyPr/>
        <a:lstStyle/>
        <a:p>
          <a:r>
            <a:rPr lang="en-US" dirty="0"/>
            <a:t>2029</a:t>
          </a:r>
          <a:endParaRPr lang="en-GB" dirty="0"/>
        </a:p>
      </dgm:t>
    </dgm:pt>
    <dgm:pt modelId="{55DF264C-6ADF-4502-8685-DF995160E5AA}" type="parTrans" cxnId="{5C7106D9-9F31-4AD6-BAF6-F358AE435E8F}">
      <dgm:prSet/>
      <dgm:spPr/>
      <dgm:t>
        <a:bodyPr/>
        <a:lstStyle/>
        <a:p>
          <a:endParaRPr lang="en-GB"/>
        </a:p>
      </dgm:t>
    </dgm:pt>
    <dgm:pt modelId="{98DF0F82-4C2D-495F-8B2F-97F8E80CEBC9}" type="sibTrans" cxnId="{5C7106D9-9F31-4AD6-BAF6-F358AE435E8F}">
      <dgm:prSet/>
      <dgm:spPr/>
      <dgm:t>
        <a:bodyPr/>
        <a:lstStyle/>
        <a:p>
          <a:endParaRPr lang="en-GB"/>
        </a:p>
      </dgm:t>
    </dgm:pt>
    <dgm:pt modelId="{D68DE29C-F1F9-4853-8FC3-A53CF3E5F929}" type="pres">
      <dgm:prSet presAssocID="{20BADB4A-C546-4C91-9FD3-49E3B2A7FDE7}" presName="Name0" presStyleCnt="0">
        <dgm:presLayoutVars>
          <dgm:dir/>
          <dgm:animLvl val="lvl"/>
          <dgm:resizeHandles val="exact"/>
        </dgm:presLayoutVars>
      </dgm:prSet>
      <dgm:spPr/>
    </dgm:pt>
    <dgm:pt modelId="{270869B6-1761-4FF5-9553-E297107B7E4B}" type="pres">
      <dgm:prSet presAssocID="{EB56D595-3385-44FE-A491-C1DF1206157E}" presName="parTxOnly" presStyleLbl="node1" presStyleIdx="0" presStyleCnt="5">
        <dgm:presLayoutVars>
          <dgm:chMax val="0"/>
          <dgm:chPref val="0"/>
          <dgm:bulletEnabled val="1"/>
        </dgm:presLayoutVars>
      </dgm:prSet>
      <dgm:spPr/>
    </dgm:pt>
    <dgm:pt modelId="{28C2EA36-129E-4E9A-BAEF-2AE913F4409C}" type="pres">
      <dgm:prSet presAssocID="{FDD82A5F-46C3-4112-8F7A-1DEF897B51F1}" presName="parTxOnlySpace" presStyleCnt="0"/>
      <dgm:spPr/>
    </dgm:pt>
    <dgm:pt modelId="{D52DF99C-ACB0-4E33-8003-5B1AFC46314B}" type="pres">
      <dgm:prSet presAssocID="{D132BC76-F41A-44F1-8FFE-8A8FBADA0163}" presName="parTxOnly" presStyleLbl="node1" presStyleIdx="1" presStyleCnt="5">
        <dgm:presLayoutVars>
          <dgm:chMax val="0"/>
          <dgm:chPref val="0"/>
          <dgm:bulletEnabled val="1"/>
        </dgm:presLayoutVars>
      </dgm:prSet>
      <dgm:spPr/>
    </dgm:pt>
    <dgm:pt modelId="{B1613181-3188-4EBA-8AD1-DDF6D71928BF}" type="pres">
      <dgm:prSet presAssocID="{2EC816FC-7A2F-4BDF-9EEB-DF392EFC2568}" presName="parTxOnlySpace" presStyleCnt="0"/>
      <dgm:spPr/>
    </dgm:pt>
    <dgm:pt modelId="{2E538224-4831-46E3-BD4F-54E6E56486C7}" type="pres">
      <dgm:prSet presAssocID="{621A3704-CB84-4AC1-897C-EEC33B17F590}" presName="parTxOnly" presStyleLbl="node1" presStyleIdx="2" presStyleCnt="5">
        <dgm:presLayoutVars>
          <dgm:chMax val="0"/>
          <dgm:chPref val="0"/>
          <dgm:bulletEnabled val="1"/>
        </dgm:presLayoutVars>
      </dgm:prSet>
      <dgm:spPr/>
    </dgm:pt>
    <dgm:pt modelId="{99DC6554-5800-4AE8-9784-E975DC7F78A1}" type="pres">
      <dgm:prSet presAssocID="{64DE7083-BA1F-4005-8F49-D7FF87FA2F9F}" presName="parTxOnlySpace" presStyleCnt="0"/>
      <dgm:spPr/>
    </dgm:pt>
    <dgm:pt modelId="{61576B03-788E-4E9E-9502-63CE1F2D09DA}" type="pres">
      <dgm:prSet presAssocID="{73349196-2339-472F-9980-CCC92A64FA25}" presName="parTxOnly" presStyleLbl="node1" presStyleIdx="3" presStyleCnt="5">
        <dgm:presLayoutVars>
          <dgm:chMax val="0"/>
          <dgm:chPref val="0"/>
          <dgm:bulletEnabled val="1"/>
        </dgm:presLayoutVars>
      </dgm:prSet>
      <dgm:spPr/>
    </dgm:pt>
    <dgm:pt modelId="{A771113B-44CA-4787-B71E-A5B26C5FB271}" type="pres">
      <dgm:prSet presAssocID="{00A25E57-AFC1-4B7F-A9AB-887673D519F9}" presName="parTxOnlySpace" presStyleCnt="0"/>
      <dgm:spPr/>
    </dgm:pt>
    <dgm:pt modelId="{C08CEA30-1268-4B2D-BA9B-95001AB397AB}" type="pres">
      <dgm:prSet presAssocID="{65CB187C-F89B-423D-9B5B-566FAD6D8A66}" presName="parTxOnly" presStyleLbl="node1" presStyleIdx="4" presStyleCnt="5">
        <dgm:presLayoutVars>
          <dgm:chMax val="0"/>
          <dgm:chPref val="0"/>
          <dgm:bulletEnabled val="1"/>
        </dgm:presLayoutVars>
      </dgm:prSet>
      <dgm:spPr/>
    </dgm:pt>
  </dgm:ptLst>
  <dgm:cxnLst>
    <dgm:cxn modelId="{403E4F04-9A85-485C-A810-6CD5A04DD219}" type="presOf" srcId="{621A3704-CB84-4AC1-897C-EEC33B17F590}" destId="{2E538224-4831-46E3-BD4F-54E6E56486C7}" srcOrd="0" destOrd="0" presId="urn:microsoft.com/office/officeart/2005/8/layout/chevron1"/>
    <dgm:cxn modelId="{0F6F802D-2D7A-4616-9BC2-BD1646730530}" srcId="{20BADB4A-C546-4C91-9FD3-49E3B2A7FDE7}" destId="{73349196-2339-472F-9980-CCC92A64FA25}" srcOrd="3" destOrd="0" parTransId="{D036EC3C-98CC-489E-B167-A55CE2B9DFED}" sibTransId="{00A25E57-AFC1-4B7F-A9AB-887673D519F9}"/>
    <dgm:cxn modelId="{9184295A-CAAC-422C-95EC-1BF9281B1F4A}" type="presOf" srcId="{EB56D595-3385-44FE-A491-C1DF1206157E}" destId="{270869B6-1761-4FF5-9553-E297107B7E4B}" srcOrd="0" destOrd="0" presId="urn:microsoft.com/office/officeart/2005/8/layout/chevron1"/>
    <dgm:cxn modelId="{77981389-3A5A-4E29-973A-E3625848289C}" type="presOf" srcId="{D132BC76-F41A-44F1-8FFE-8A8FBADA0163}" destId="{D52DF99C-ACB0-4E33-8003-5B1AFC46314B}" srcOrd="0" destOrd="0" presId="urn:microsoft.com/office/officeart/2005/8/layout/chevron1"/>
    <dgm:cxn modelId="{9A22A0C4-19A9-4D21-8779-182BA142D258}" type="presOf" srcId="{65CB187C-F89B-423D-9B5B-566FAD6D8A66}" destId="{C08CEA30-1268-4B2D-BA9B-95001AB397AB}" srcOrd="0" destOrd="0" presId="urn:microsoft.com/office/officeart/2005/8/layout/chevron1"/>
    <dgm:cxn modelId="{952331D2-D254-4476-A00F-7F8055F91D5D}" srcId="{20BADB4A-C546-4C91-9FD3-49E3B2A7FDE7}" destId="{D132BC76-F41A-44F1-8FFE-8A8FBADA0163}" srcOrd="1" destOrd="0" parTransId="{F1485177-6753-4E95-96C0-86E383C80C4A}" sibTransId="{2EC816FC-7A2F-4BDF-9EEB-DF392EFC2568}"/>
    <dgm:cxn modelId="{5C7106D9-9F31-4AD6-BAF6-F358AE435E8F}" srcId="{20BADB4A-C546-4C91-9FD3-49E3B2A7FDE7}" destId="{65CB187C-F89B-423D-9B5B-566FAD6D8A66}" srcOrd="4" destOrd="0" parTransId="{55DF264C-6ADF-4502-8685-DF995160E5AA}" sibTransId="{98DF0F82-4C2D-495F-8B2F-97F8E80CEBC9}"/>
    <dgm:cxn modelId="{122082D9-61CD-4369-A785-77BC4F460630}" srcId="{20BADB4A-C546-4C91-9FD3-49E3B2A7FDE7}" destId="{EB56D595-3385-44FE-A491-C1DF1206157E}" srcOrd="0" destOrd="0" parTransId="{087F7750-A8C1-444E-BD22-97A4AE5F9FB5}" sibTransId="{FDD82A5F-46C3-4112-8F7A-1DEF897B51F1}"/>
    <dgm:cxn modelId="{236BAFDB-CB4C-4DE7-BDEB-F3226620B1C9}" type="presOf" srcId="{73349196-2339-472F-9980-CCC92A64FA25}" destId="{61576B03-788E-4E9E-9502-63CE1F2D09DA}" srcOrd="0" destOrd="0" presId="urn:microsoft.com/office/officeart/2005/8/layout/chevron1"/>
    <dgm:cxn modelId="{B64F26FD-7BC4-4A96-8335-788A1E44DCA2}" srcId="{20BADB4A-C546-4C91-9FD3-49E3B2A7FDE7}" destId="{621A3704-CB84-4AC1-897C-EEC33B17F590}" srcOrd="2" destOrd="0" parTransId="{E0C69C3A-C425-491A-BD0E-622E1DC59292}" sibTransId="{64DE7083-BA1F-4005-8F49-D7FF87FA2F9F}"/>
    <dgm:cxn modelId="{DC5AD5FE-AAEF-4852-946C-B445B7122D2A}" type="presOf" srcId="{20BADB4A-C546-4C91-9FD3-49E3B2A7FDE7}" destId="{D68DE29C-F1F9-4853-8FC3-A53CF3E5F929}" srcOrd="0" destOrd="0" presId="urn:microsoft.com/office/officeart/2005/8/layout/chevron1"/>
    <dgm:cxn modelId="{498D796E-4B4D-423E-83D7-17B393D0E532}" type="presParOf" srcId="{D68DE29C-F1F9-4853-8FC3-A53CF3E5F929}" destId="{270869B6-1761-4FF5-9553-E297107B7E4B}" srcOrd="0" destOrd="0" presId="urn:microsoft.com/office/officeart/2005/8/layout/chevron1"/>
    <dgm:cxn modelId="{CB2C729A-0D63-47AE-9151-6B590456EC9F}" type="presParOf" srcId="{D68DE29C-F1F9-4853-8FC3-A53CF3E5F929}" destId="{28C2EA36-129E-4E9A-BAEF-2AE913F4409C}" srcOrd="1" destOrd="0" presId="urn:microsoft.com/office/officeart/2005/8/layout/chevron1"/>
    <dgm:cxn modelId="{4ACB113B-2430-4048-93D8-802CE075AD73}" type="presParOf" srcId="{D68DE29C-F1F9-4853-8FC3-A53CF3E5F929}" destId="{D52DF99C-ACB0-4E33-8003-5B1AFC46314B}" srcOrd="2" destOrd="0" presId="urn:microsoft.com/office/officeart/2005/8/layout/chevron1"/>
    <dgm:cxn modelId="{C1A16BD4-02C9-41F3-8244-EBB0CE44D36D}" type="presParOf" srcId="{D68DE29C-F1F9-4853-8FC3-A53CF3E5F929}" destId="{B1613181-3188-4EBA-8AD1-DDF6D71928BF}" srcOrd="3" destOrd="0" presId="urn:microsoft.com/office/officeart/2005/8/layout/chevron1"/>
    <dgm:cxn modelId="{430EB4EC-2705-433C-8DEC-A08190D3E4FB}" type="presParOf" srcId="{D68DE29C-F1F9-4853-8FC3-A53CF3E5F929}" destId="{2E538224-4831-46E3-BD4F-54E6E56486C7}" srcOrd="4" destOrd="0" presId="urn:microsoft.com/office/officeart/2005/8/layout/chevron1"/>
    <dgm:cxn modelId="{0522DD1F-DC31-4430-8F74-1F1E735A18A1}" type="presParOf" srcId="{D68DE29C-F1F9-4853-8FC3-A53CF3E5F929}" destId="{99DC6554-5800-4AE8-9784-E975DC7F78A1}" srcOrd="5" destOrd="0" presId="urn:microsoft.com/office/officeart/2005/8/layout/chevron1"/>
    <dgm:cxn modelId="{79F2A1E0-6ABD-446D-A48A-55F555AA8385}" type="presParOf" srcId="{D68DE29C-F1F9-4853-8FC3-A53CF3E5F929}" destId="{61576B03-788E-4E9E-9502-63CE1F2D09DA}" srcOrd="6" destOrd="0" presId="urn:microsoft.com/office/officeart/2005/8/layout/chevron1"/>
    <dgm:cxn modelId="{6E59029C-5E34-4A0E-AD8B-78FAEEFB9864}" type="presParOf" srcId="{D68DE29C-F1F9-4853-8FC3-A53CF3E5F929}" destId="{A771113B-44CA-4787-B71E-A5B26C5FB271}" srcOrd="7" destOrd="0" presId="urn:microsoft.com/office/officeart/2005/8/layout/chevron1"/>
    <dgm:cxn modelId="{89EA2504-C811-488E-B4CF-D15BD9628628}" type="presParOf" srcId="{D68DE29C-F1F9-4853-8FC3-A53CF3E5F929}" destId="{C08CEA30-1268-4B2D-BA9B-95001AB397A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ADB4A-C546-4C91-9FD3-49E3B2A7FDE7}" type="doc">
      <dgm:prSet loTypeId="urn:microsoft.com/office/officeart/2005/8/layout/chevron1" loCatId="process" qsTypeId="urn:microsoft.com/office/officeart/2005/8/quickstyle/simple1" qsCatId="simple" csTypeId="urn:microsoft.com/office/officeart/2005/8/colors/accent1_2" csCatId="accent1" phldr="1"/>
      <dgm:spPr/>
    </dgm:pt>
    <dgm:pt modelId="{EB56D595-3385-44FE-A491-C1DF1206157E}">
      <dgm:prSet phldrT="[Text]"/>
      <dgm:spPr>
        <a:solidFill>
          <a:srgbClr val="00B050"/>
        </a:solidFill>
      </dgm:spPr>
      <dgm:t>
        <a:bodyPr/>
        <a:lstStyle/>
        <a:p>
          <a:r>
            <a:rPr lang="en-US" dirty="0"/>
            <a:t>2027</a:t>
          </a:r>
          <a:endParaRPr lang="en-GB" dirty="0"/>
        </a:p>
      </dgm:t>
    </dgm:pt>
    <dgm:pt modelId="{087F7750-A8C1-444E-BD22-97A4AE5F9FB5}" type="parTrans" cxnId="{122082D9-61CD-4369-A785-77BC4F460630}">
      <dgm:prSet/>
      <dgm:spPr/>
      <dgm:t>
        <a:bodyPr/>
        <a:lstStyle/>
        <a:p>
          <a:endParaRPr lang="en-GB"/>
        </a:p>
      </dgm:t>
    </dgm:pt>
    <dgm:pt modelId="{FDD82A5F-46C3-4112-8F7A-1DEF897B51F1}" type="sibTrans" cxnId="{122082D9-61CD-4369-A785-77BC4F460630}">
      <dgm:prSet/>
      <dgm:spPr/>
      <dgm:t>
        <a:bodyPr/>
        <a:lstStyle/>
        <a:p>
          <a:endParaRPr lang="en-GB"/>
        </a:p>
      </dgm:t>
    </dgm:pt>
    <dgm:pt modelId="{73349196-2339-472F-9980-CCC92A64FA25}">
      <dgm:prSet phldrT="[Text]"/>
      <dgm:spPr>
        <a:solidFill>
          <a:srgbClr val="00B050"/>
        </a:solidFill>
      </dgm:spPr>
      <dgm:t>
        <a:bodyPr/>
        <a:lstStyle/>
        <a:p>
          <a:r>
            <a:rPr lang="en-US" dirty="0"/>
            <a:t>2028</a:t>
          </a:r>
          <a:endParaRPr lang="en-GB" dirty="0"/>
        </a:p>
      </dgm:t>
    </dgm:pt>
    <dgm:pt modelId="{D036EC3C-98CC-489E-B167-A55CE2B9DFED}" type="parTrans" cxnId="{0F6F802D-2D7A-4616-9BC2-BD1646730530}">
      <dgm:prSet/>
      <dgm:spPr/>
      <dgm:t>
        <a:bodyPr/>
        <a:lstStyle/>
        <a:p>
          <a:endParaRPr lang="en-GB"/>
        </a:p>
      </dgm:t>
    </dgm:pt>
    <dgm:pt modelId="{00A25E57-AFC1-4B7F-A9AB-887673D519F9}" type="sibTrans" cxnId="{0F6F802D-2D7A-4616-9BC2-BD1646730530}">
      <dgm:prSet/>
      <dgm:spPr/>
      <dgm:t>
        <a:bodyPr/>
        <a:lstStyle/>
        <a:p>
          <a:endParaRPr lang="en-GB"/>
        </a:p>
      </dgm:t>
    </dgm:pt>
    <dgm:pt modelId="{65CB187C-F89B-423D-9B5B-566FAD6D8A66}">
      <dgm:prSet phldrT="[Text]"/>
      <dgm:spPr>
        <a:solidFill>
          <a:srgbClr val="92D050"/>
        </a:solidFill>
      </dgm:spPr>
      <dgm:t>
        <a:bodyPr/>
        <a:lstStyle/>
        <a:p>
          <a:r>
            <a:rPr lang="en-US" dirty="0"/>
            <a:t>2029</a:t>
          </a:r>
          <a:endParaRPr lang="en-GB" dirty="0"/>
        </a:p>
      </dgm:t>
    </dgm:pt>
    <dgm:pt modelId="{55DF264C-6ADF-4502-8685-DF995160E5AA}" type="parTrans" cxnId="{5C7106D9-9F31-4AD6-BAF6-F358AE435E8F}">
      <dgm:prSet/>
      <dgm:spPr/>
      <dgm:t>
        <a:bodyPr/>
        <a:lstStyle/>
        <a:p>
          <a:endParaRPr lang="en-GB"/>
        </a:p>
      </dgm:t>
    </dgm:pt>
    <dgm:pt modelId="{98DF0F82-4C2D-495F-8B2F-97F8E80CEBC9}" type="sibTrans" cxnId="{5C7106D9-9F31-4AD6-BAF6-F358AE435E8F}">
      <dgm:prSet/>
      <dgm:spPr/>
      <dgm:t>
        <a:bodyPr/>
        <a:lstStyle/>
        <a:p>
          <a:endParaRPr lang="en-GB"/>
        </a:p>
      </dgm:t>
    </dgm:pt>
    <dgm:pt modelId="{197A0A12-9D4F-44EA-AB4A-1F7ABA5C1B94}">
      <dgm:prSet phldrT="[Text]"/>
      <dgm:spPr>
        <a:solidFill>
          <a:srgbClr val="92D050"/>
        </a:solidFill>
      </dgm:spPr>
      <dgm:t>
        <a:bodyPr/>
        <a:lstStyle/>
        <a:p>
          <a:r>
            <a:rPr lang="en-US" dirty="0"/>
            <a:t>2030</a:t>
          </a:r>
          <a:endParaRPr lang="en-GB" dirty="0"/>
        </a:p>
      </dgm:t>
    </dgm:pt>
    <dgm:pt modelId="{090C800C-EA46-4E94-A7CC-8EF93C873369}" type="parTrans" cxnId="{903F69A3-1D26-4FB6-BE92-05540CE3456C}">
      <dgm:prSet/>
      <dgm:spPr/>
      <dgm:t>
        <a:bodyPr/>
        <a:lstStyle/>
        <a:p>
          <a:endParaRPr lang="en-GB"/>
        </a:p>
      </dgm:t>
    </dgm:pt>
    <dgm:pt modelId="{735F84B1-2D3B-4049-90B7-7720E5610D83}" type="sibTrans" cxnId="{903F69A3-1D26-4FB6-BE92-05540CE3456C}">
      <dgm:prSet/>
      <dgm:spPr/>
      <dgm:t>
        <a:bodyPr/>
        <a:lstStyle/>
        <a:p>
          <a:endParaRPr lang="en-GB"/>
        </a:p>
      </dgm:t>
    </dgm:pt>
    <dgm:pt modelId="{85531C8F-5FBD-4C3D-B71A-D0D53A6B890A}">
      <dgm:prSet phldrT="[Text]"/>
      <dgm:spPr>
        <a:solidFill>
          <a:srgbClr val="92D050"/>
        </a:solidFill>
      </dgm:spPr>
      <dgm:t>
        <a:bodyPr/>
        <a:lstStyle/>
        <a:p>
          <a:r>
            <a:rPr lang="en-US" dirty="0"/>
            <a:t>2031</a:t>
          </a:r>
          <a:endParaRPr lang="en-GB" dirty="0"/>
        </a:p>
      </dgm:t>
    </dgm:pt>
    <dgm:pt modelId="{0DAEC4DF-6B69-401F-B634-6157B14CA208}" type="parTrans" cxnId="{EC6B6DE7-27E4-48E4-99A8-78E9A55EC071}">
      <dgm:prSet/>
      <dgm:spPr/>
      <dgm:t>
        <a:bodyPr/>
        <a:lstStyle/>
        <a:p>
          <a:endParaRPr lang="en-GB"/>
        </a:p>
      </dgm:t>
    </dgm:pt>
    <dgm:pt modelId="{B6C07E0E-F37F-49F1-BE0F-2BD01AA4A06F}" type="sibTrans" cxnId="{EC6B6DE7-27E4-48E4-99A8-78E9A55EC071}">
      <dgm:prSet/>
      <dgm:spPr/>
      <dgm:t>
        <a:bodyPr/>
        <a:lstStyle/>
        <a:p>
          <a:endParaRPr lang="en-GB"/>
        </a:p>
      </dgm:t>
    </dgm:pt>
    <dgm:pt modelId="{D68DE29C-F1F9-4853-8FC3-A53CF3E5F929}" type="pres">
      <dgm:prSet presAssocID="{20BADB4A-C546-4C91-9FD3-49E3B2A7FDE7}" presName="Name0" presStyleCnt="0">
        <dgm:presLayoutVars>
          <dgm:dir/>
          <dgm:animLvl val="lvl"/>
          <dgm:resizeHandles val="exact"/>
        </dgm:presLayoutVars>
      </dgm:prSet>
      <dgm:spPr/>
    </dgm:pt>
    <dgm:pt modelId="{270869B6-1761-4FF5-9553-E297107B7E4B}" type="pres">
      <dgm:prSet presAssocID="{EB56D595-3385-44FE-A491-C1DF1206157E}" presName="parTxOnly" presStyleLbl="node1" presStyleIdx="0" presStyleCnt="5">
        <dgm:presLayoutVars>
          <dgm:chMax val="0"/>
          <dgm:chPref val="0"/>
          <dgm:bulletEnabled val="1"/>
        </dgm:presLayoutVars>
      </dgm:prSet>
      <dgm:spPr/>
    </dgm:pt>
    <dgm:pt modelId="{28C2EA36-129E-4E9A-BAEF-2AE913F4409C}" type="pres">
      <dgm:prSet presAssocID="{FDD82A5F-46C3-4112-8F7A-1DEF897B51F1}" presName="parTxOnlySpace" presStyleCnt="0"/>
      <dgm:spPr/>
    </dgm:pt>
    <dgm:pt modelId="{61576B03-788E-4E9E-9502-63CE1F2D09DA}" type="pres">
      <dgm:prSet presAssocID="{73349196-2339-472F-9980-CCC92A64FA25}" presName="parTxOnly" presStyleLbl="node1" presStyleIdx="1" presStyleCnt="5">
        <dgm:presLayoutVars>
          <dgm:chMax val="0"/>
          <dgm:chPref val="0"/>
          <dgm:bulletEnabled val="1"/>
        </dgm:presLayoutVars>
      </dgm:prSet>
      <dgm:spPr/>
    </dgm:pt>
    <dgm:pt modelId="{A771113B-44CA-4787-B71E-A5B26C5FB271}" type="pres">
      <dgm:prSet presAssocID="{00A25E57-AFC1-4B7F-A9AB-887673D519F9}" presName="parTxOnlySpace" presStyleCnt="0"/>
      <dgm:spPr/>
    </dgm:pt>
    <dgm:pt modelId="{C08CEA30-1268-4B2D-BA9B-95001AB397AB}" type="pres">
      <dgm:prSet presAssocID="{65CB187C-F89B-423D-9B5B-566FAD6D8A66}" presName="parTxOnly" presStyleLbl="node1" presStyleIdx="2" presStyleCnt="5">
        <dgm:presLayoutVars>
          <dgm:chMax val="0"/>
          <dgm:chPref val="0"/>
          <dgm:bulletEnabled val="1"/>
        </dgm:presLayoutVars>
      </dgm:prSet>
      <dgm:spPr/>
    </dgm:pt>
    <dgm:pt modelId="{361B69EE-D5A7-4B24-BC72-78CC2FE5EDD9}" type="pres">
      <dgm:prSet presAssocID="{98DF0F82-4C2D-495F-8B2F-97F8E80CEBC9}" presName="parTxOnlySpace" presStyleCnt="0"/>
      <dgm:spPr/>
    </dgm:pt>
    <dgm:pt modelId="{ED1E2997-FEF8-4FA8-A0FE-A7B1C970C544}" type="pres">
      <dgm:prSet presAssocID="{197A0A12-9D4F-44EA-AB4A-1F7ABA5C1B94}" presName="parTxOnly" presStyleLbl="node1" presStyleIdx="3" presStyleCnt="5">
        <dgm:presLayoutVars>
          <dgm:chMax val="0"/>
          <dgm:chPref val="0"/>
          <dgm:bulletEnabled val="1"/>
        </dgm:presLayoutVars>
      </dgm:prSet>
      <dgm:spPr/>
    </dgm:pt>
    <dgm:pt modelId="{5F5CC849-2149-41B7-87FC-39472D5C0D88}" type="pres">
      <dgm:prSet presAssocID="{735F84B1-2D3B-4049-90B7-7720E5610D83}" presName="parTxOnlySpace" presStyleCnt="0"/>
      <dgm:spPr/>
    </dgm:pt>
    <dgm:pt modelId="{252F4059-CEBC-4032-A2DA-218A2EED4091}" type="pres">
      <dgm:prSet presAssocID="{85531C8F-5FBD-4C3D-B71A-D0D53A6B890A}" presName="parTxOnly" presStyleLbl="node1" presStyleIdx="4" presStyleCnt="5">
        <dgm:presLayoutVars>
          <dgm:chMax val="0"/>
          <dgm:chPref val="0"/>
          <dgm:bulletEnabled val="1"/>
        </dgm:presLayoutVars>
      </dgm:prSet>
      <dgm:spPr/>
    </dgm:pt>
  </dgm:ptLst>
  <dgm:cxnLst>
    <dgm:cxn modelId="{0F6F802D-2D7A-4616-9BC2-BD1646730530}" srcId="{20BADB4A-C546-4C91-9FD3-49E3B2A7FDE7}" destId="{73349196-2339-472F-9980-CCC92A64FA25}" srcOrd="1" destOrd="0" parTransId="{D036EC3C-98CC-489E-B167-A55CE2B9DFED}" sibTransId="{00A25E57-AFC1-4B7F-A9AB-887673D519F9}"/>
    <dgm:cxn modelId="{9184295A-CAAC-422C-95EC-1BF9281B1F4A}" type="presOf" srcId="{EB56D595-3385-44FE-A491-C1DF1206157E}" destId="{270869B6-1761-4FF5-9553-E297107B7E4B}" srcOrd="0" destOrd="0" presId="urn:microsoft.com/office/officeart/2005/8/layout/chevron1"/>
    <dgm:cxn modelId="{84188A87-305E-4848-B964-D936DE658F6E}" type="presOf" srcId="{197A0A12-9D4F-44EA-AB4A-1F7ABA5C1B94}" destId="{ED1E2997-FEF8-4FA8-A0FE-A7B1C970C544}" srcOrd="0" destOrd="0" presId="urn:microsoft.com/office/officeart/2005/8/layout/chevron1"/>
    <dgm:cxn modelId="{903F69A3-1D26-4FB6-BE92-05540CE3456C}" srcId="{20BADB4A-C546-4C91-9FD3-49E3B2A7FDE7}" destId="{197A0A12-9D4F-44EA-AB4A-1F7ABA5C1B94}" srcOrd="3" destOrd="0" parTransId="{090C800C-EA46-4E94-A7CC-8EF93C873369}" sibTransId="{735F84B1-2D3B-4049-90B7-7720E5610D83}"/>
    <dgm:cxn modelId="{9A22A0C4-19A9-4D21-8779-182BA142D258}" type="presOf" srcId="{65CB187C-F89B-423D-9B5B-566FAD6D8A66}" destId="{C08CEA30-1268-4B2D-BA9B-95001AB397AB}" srcOrd="0" destOrd="0" presId="urn:microsoft.com/office/officeart/2005/8/layout/chevron1"/>
    <dgm:cxn modelId="{5C7106D9-9F31-4AD6-BAF6-F358AE435E8F}" srcId="{20BADB4A-C546-4C91-9FD3-49E3B2A7FDE7}" destId="{65CB187C-F89B-423D-9B5B-566FAD6D8A66}" srcOrd="2" destOrd="0" parTransId="{55DF264C-6ADF-4502-8685-DF995160E5AA}" sibTransId="{98DF0F82-4C2D-495F-8B2F-97F8E80CEBC9}"/>
    <dgm:cxn modelId="{122082D9-61CD-4369-A785-77BC4F460630}" srcId="{20BADB4A-C546-4C91-9FD3-49E3B2A7FDE7}" destId="{EB56D595-3385-44FE-A491-C1DF1206157E}" srcOrd="0" destOrd="0" parTransId="{087F7750-A8C1-444E-BD22-97A4AE5F9FB5}" sibTransId="{FDD82A5F-46C3-4112-8F7A-1DEF897B51F1}"/>
    <dgm:cxn modelId="{236BAFDB-CB4C-4DE7-BDEB-F3226620B1C9}" type="presOf" srcId="{73349196-2339-472F-9980-CCC92A64FA25}" destId="{61576B03-788E-4E9E-9502-63CE1F2D09DA}" srcOrd="0" destOrd="0" presId="urn:microsoft.com/office/officeart/2005/8/layout/chevron1"/>
    <dgm:cxn modelId="{EC6B6DE7-27E4-48E4-99A8-78E9A55EC071}" srcId="{20BADB4A-C546-4C91-9FD3-49E3B2A7FDE7}" destId="{85531C8F-5FBD-4C3D-B71A-D0D53A6B890A}" srcOrd="4" destOrd="0" parTransId="{0DAEC4DF-6B69-401F-B634-6157B14CA208}" sibTransId="{B6C07E0E-F37F-49F1-BE0F-2BD01AA4A06F}"/>
    <dgm:cxn modelId="{FB7BA4EC-1399-4063-994B-70F0B940AC71}" type="presOf" srcId="{85531C8F-5FBD-4C3D-B71A-D0D53A6B890A}" destId="{252F4059-CEBC-4032-A2DA-218A2EED4091}" srcOrd="0" destOrd="0" presId="urn:microsoft.com/office/officeart/2005/8/layout/chevron1"/>
    <dgm:cxn modelId="{DC5AD5FE-AAEF-4852-946C-B445B7122D2A}" type="presOf" srcId="{20BADB4A-C546-4C91-9FD3-49E3B2A7FDE7}" destId="{D68DE29C-F1F9-4853-8FC3-A53CF3E5F929}" srcOrd="0" destOrd="0" presId="urn:microsoft.com/office/officeart/2005/8/layout/chevron1"/>
    <dgm:cxn modelId="{498D796E-4B4D-423E-83D7-17B393D0E532}" type="presParOf" srcId="{D68DE29C-F1F9-4853-8FC3-A53CF3E5F929}" destId="{270869B6-1761-4FF5-9553-E297107B7E4B}" srcOrd="0" destOrd="0" presId="urn:microsoft.com/office/officeart/2005/8/layout/chevron1"/>
    <dgm:cxn modelId="{CB2C729A-0D63-47AE-9151-6B590456EC9F}" type="presParOf" srcId="{D68DE29C-F1F9-4853-8FC3-A53CF3E5F929}" destId="{28C2EA36-129E-4E9A-BAEF-2AE913F4409C}" srcOrd="1" destOrd="0" presId="urn:microsoft.com/office/officeart/2005/8/layout/chevron1"/>
    <dgm:cxn modelId="{79F2A1E0-6ABD-446D-A48A-55F555AA8385}" type="presParOf" srcId="{D68DE29C-F1F9-4853-8FC3-A53CF3E5F929}" destId="{61576B03-788E-4E9E-9502-63CE1F2D09DA}" srcOrd="2" destOrd="0" presId="urn:microsoft.com/office/officeart/2005/8/layout/chevron1"/>
    <dgm:cxn modelId="{6E59029C-5E34-4A0E-AD8B-78FAEEFB9864}" type="presParOf" srcId="{D68DE29C-F1F9-4853-8FC3-A53CF3E5F929}" destId="{A771113B-44CA-4787-B71E-A5B26C5FB271}" srcOrd="3" destOrd="0" presId="urn:microsoft.com/office/officeart/2005/8/layout/chevron1"/>
    <dgm:cxn modelId="{89EA2504-C811-488E-B4CF-D15BD9628628}" type="presParOf" srcId="{D68DE29C-F1F9-4853-8FC3-A53CF3E5F929}" destId="{C08CEA30-1268-4B2D-BA9B-95001AB397AB}" srcOrd="4" destOrd="0" presId="urn:microsoft.com/office/officeart/2005/8/layout/chevron1"/>
    <dgm:cxn modelId="{5A6A9D7D-5B74-4E19-8FDB-07F3FB2BB3A7}" type="presParOf" srcId="{D68DE29C-F1F9-4853-8FC3-A53CF3E5F929}" destId="{361B69EE-D5A7-4B24-BC72-78CC2FE5EDD9}" srcOrd="5" destOrd="0" presId="urn:microsoft.com/office/officeart/2005/8/layout/chevron1"/>
    <dgm:cxn modelId="{89D3BDF5-76DD-4BDF-AEF5-04ECE6F315AF}" type="presParOf" srcId="{D68DE29C-F1F9-4853-8FC3-A53CF3E5F929}" destId="{ED1E2997-FEF8-4FA8-A0FE-A7B1C970C544}" srcOrd="6" destOrd="0" presId="urn:microsoft.com/office/officeart/2005/8/layout/chevron1"/>
    <dgm:cxn modelId="{DA40FE05-6DD8-4D78-9AC4-CF74B9ACE953}" type="presParOf" srcId="{D68DE29C-F1F9-4853-8FC3-A53CF3E5F929}" destId="{5F5CC849-2149-41B7-87FC-39472D5C0D88}" srcOrd="7" destOrd="0" presId="urn:microsoft.com/office/officeart/2005/8/layout/chevron1"/>
    <dgm:cxn modelId="{D1DE4B20-B69E-45F6-A847-EDEFF0796571}" type="presParOf" srcId="{D68DE29C-F1F9-4853-8FC3-A53CF3E5F929}" destId="{252F4059-CEBC-4032-A2DA-218A2EED4091}"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BADB4A-C546-4C91-9FD3-49E3B2A7FDE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EB56D595-3385-44FE-A491-C1DF1206157E}">
      <dgm:prSet phldrT="[Text]"/>
      <dgm:spPr/>
      <dgm:t>
        <a:bodyPr/>
        <a:lstStyle/>
        <a:p>
          <a:r>
            <a:rPr lang="en-US" dirty="0"/>
            <a:t>2025</a:t>
          </a:r>
          <a:endParaRPr lang="en-GB" dirty="0"/>
        </a:p>
      </dgm:t>
    </dgm:pt>
    <dgm:pt modelId="{087F7750-A8C1-444E-BD22-97A4AE5F9FB5}" type="parTrans" cxnId="{122082D9-61CD-4369-A785-77BC4F460630}">
      <dgm:prSet/>
      <dgm:spPr/>
      <dgm:t>
        <a:bodyPr/>
        <a:lstStyle/>
        <a:p>
          <a:endParaRPr lang="en-GB"/>
        </a:p>
      </dgm:t>
    </dgm:pt>
    <dgm:pt modelId="{FDD82A5F-46C3-4112-8F7A-1DEF897B51F1}" type="sibTrans" cxnId="{122082D9-61CD-4369-A785-77BC4F460630}">
      <dgm:prSet/>
      <dgm:spPr/>
      <dgm:t>
        <a:bodyPr/>
        <a:lstStyle/>
        <a:p>
          <a:endParaRPr lang="en-GB"/>
        </a:p>
      </dgm:t>
    </dgm:pt>
    <dgm:pt modelId="{621A3704-CB84-4AC1-897C-EEC33B17F590}">
      <dgm:prSet phldrT="[Text]"/>
      <dgm:spPr/>
      <dgm:t>
        <a:bodyPr/>
        <a:lstStyle/>
        <a:p>
          <a:r>
            <a:rPr lang="en-US" dirty="0"/>
            <a:t>2024</a:t>
          </a:r>
          <a:endParaRPr lang="en-GB" dirty="0"/>
        </a:p>
      </dgm:t>
    </dgm:pt>
    <dgm:pt modelId="{E0C69C3A-C425-491A-BD0E-622E1DC59292}" type="parTrans" cxnId="{B64F26FD-7BC4-4A96-8335-788A1E44DCA2}">
      <dgm:prSet/>
      <dgm:spPr/>
      <dgm:t>
        <a:bodyPr/>
        <a:lstStyle/>
        <a:p>
          <a:endParaRPr lang="en-GB"/>
        </a:p>
      </dgm:t>
    </dgm:pt>
    <dgm:pt modelId="{64DE7083-BA1F-4005-8F49-D7FF87FA2F9F}" type="sibTrans" cxnId="{B64F26FD-7BC4-4A96-8335-788A1E44DCA2}">
      <dgm:prSet/>
      <dgm:spPr/>
      <dgm:t>
        <a:bodyPr/>
        <a:lstStyle/>
        <a:p>
          <a:endParaRPr lang="en-GB"/>
        </a:p>
      </dgm:t>
    </dgm:pt>
    <dgm:pt modelId="{73349196-2339-472F-9980-CCC92A64FA25}">
      <dgm:prSet phldrT="[Text]"/>
      <dgm:spPr/>
      <dgm:t>
        <a:bodyPr/>
        <a:lstStyle/>
        <a:p>
          <a:r>
            <a:rPr lang="en-US" dirty="0"/>
            <a:t>2025</a:t>
          </a:r>
          <a:endParaRPr lang="en-GB" dirty="0"/>
        </a:p>
      </dgm:t>
    </dgm:pt>
    <dgm:pt modelId="{D036EC3C-98CC-489E-B167-A55CE2B9DFED}" type="parTrans" cxnId="{0F6F802D-2D7A-4616-9BC2-BD1646730530}">
      <dgm:prSet/>
      <dgm:spPr/>
      <dgm:t>
        <a:bodyPr/>
        <a:lstStyle/>
        <a:p>
          <a:endParaRPr lang="en-GB"/>
        </a:p>
      </dgm:t>
    </dgm:pt>
    <dgm:pt modelId="{00A25E57-AFC1-4B7F-A9AB-887673D519F9}" type="sibTrans" cxnId="{0F6F802D-2D7A-4616-9BC2-BD1646730530}">
      <dgm:prSet/>
      <dgm:spPr/>
      <dgm:t>
        <a:bodyPr/>
        <a:lstStyle/>
        <a:p>
          <a:endParaRPr lang="en-GB"/>
        </a:p>
      </dgm:t>
    </dgm:pt>
    <dgm:pt modelId="{65CB187C-F89B-423D-9B5B-566FAD6D8A66}">
      <dgm:prSet phldrT="[Text]"/>
      <dgm:spPr/>
      <dgm:t>
        <a:bodyPr/>
        <a:lstStyle/>
        <a:p>
          <a:r>
            <a:rPr lang="en-US" dirty="0"/>
            <a:t>2026</a:t>
          </a:r>
          <a:endParaRPr lang="en-GB" dirty="0"/>
        </a:p>
      </dgm:t>
    </dgm:pt>
    <dgm:pt modelId="{55DF264C-6ADF-4502-8685-DF995160E5AA}" type="parTrans" cxnId="{5C7106D9-9F31-4AD6-BAF6-F358AE435E8F}">
      <dgm:prSet/>
      <dgm:spPr/>
      <dgm:t>
        <a:bodyPr/>
        <a:lstStyle/>
        <a:p>
          <a:endParaRPr lang="en-GB"/>
        </a:p>
      </dgm:t>
    </dgm:pt>
    <dgm:pt modelId="{98DF0F82-4C2D-495F-8B2F-97F8E80CEBC9}" type="sibTrans" cxnId="{5C7106D9-9F31-4AD6-BAF6-F358AE435E8F}">
      <dgm:prSet/>
      <dgm:spPr/>
      <dgm:t>
        <a:bodyPr/>
        <a:lstStyle/>
        <a:p>
          <a:endParaRPr lang="en-GB"/>
        </a:p>
      </dgm:t>
    </dgm:pt>
    <dgm:pt modelId="{D132BC76-F41A-44F1-8FFE-8A8FBADA0163}">
      <dgm:prSet phldrT="[Text]"/>
      <dgm:spPr/>
      <dgm:t>
        <a:bodyPr/>
        <a:lstStyle/>
        <a:p>
          <a:r>
            <a:rPr lang="en-US" dirty="0"/>
            <a:t>2026</a:t>
          </a:r>
          <a:endParaRPr lang="en-GB" dirty="0"/>
        </a:p>
      </dgm:t>
    </dgm:pt>
    <dgm:pt modelId="{2EC816FC-7A2F-4BDF-9EEB-DF392EFC2568}" type="sibTrans" cxnId="{952331D2-D254-4476-A00F-7F8055F91D5D}">
      <dgm:prSet/>
      <dgm:spPr/>
      <dgm:t>
        <a:bodyPr/>
        <a:lstStyle/>
        <a:p>
          <a:endParaRPr lang="en-GB"/>
        </a:p>
      </dgm:t>
    </dgm:pt>
    <dgm:pt modelId="{F1485177-6753-4E95-96C0-86E383C80C4A}" type="parTrans" cxnId="{952331D2-D254-4476-A00F-7F8055F91D5D}">
      <dgm:prSet/>
      <dgm:spPr/>
      <dgm:t>
        <a:bodyPr/>
        <a:lstStyle/>
        <a:p>
          <a:endParaRPr lang="en-GB"/>
        </a:p>
      </dgm:t>
    </dgm:pt>
    <dgm:pt modelId="{D68DE29C-F1F9-4853-8FC3-A53CF3E5F929}" type="pres">
      <dgm:prSet presAssocID="{20BADB4A-C546-4C91-9FD3-49E3B2A7FDE7}" presName="Name0" presStyleCnt="0">
        <dgm:presLayoutVars>
          <dgm:dir/>
          <dgm:animLvl val="lvl"/>
          <dgm:resizeHandles val="exact"/>
        </dgm:presLayoutVars>
      </dgm:prSet>
      <dgm:spPr/>
    </dgm:pt>
    <dgm:pt modelId="{270869B6-1761-4FF5-9553-E297107B7E4B}" type="pres">
      <dgm:prSet presAssocID="{EB56D595-3385-44FE-A491-C1DF1206157E}" presName="parTxOnly" presStyleLbl="node1" presStyleIdx="0" presStyleCnt="5">
        <dgm:presLayoutVars>
          <dgm:chMax val="0"/>
          <dgm:chPref val="0"/>
          <dgm:bulletEnabled val="1"/>
        </dgm:presLayoutVars>
      </dgm:prSet>
      <dgm:spPr/>
    </dgm:pt>
    <dgm:pt modelId="{28C2EA36-129E-4E9A-BAEF-2AE913F4409C}" type="pres">
      <dgm:prSet presAssocID="{FDD82A5F-46C3-4112-8F7A-1DEF897B51F1}" presName="parTxOnlySpace" presStyleCnt="0"/>
      <dgm:spPr/>
    </dgm:pt>
    <dgm:pt modelId="{D52DF99C-ACB0-4E33-8003-5B1AFC46314B}" type="pres">
      <dgm:prSet presAssocID="{D132BC76-F41A-44F1-8FFE-8A8FBADA0163}" presName="parTxOnly" presStyleLbl="node1" presStyleIdx="1" presStyleCnt="5">
        <dgm:presLayoutVars>
          <dgm:chMax val="0"/>
          <dgm:chPref val="0"/>
          <dgm:bulletEnabled val="1"/>
        </dgm:presLayoutVars>
      </dgm:prSet>
      <dgm:spPr/>
    </dgm:pt>
    <dgm:pt modelId="{B1613181-3188-4EBA-8AD1-DDF6D71928BF}" type="pres">
      <dgm:prSet presAssocID="{2EC816FC-7A2F-4BDF-9EEB-DF392EFC2568}" presName="parTxOnlySpace" presStyleCnt="0"/>
      <dgm:spPr/>
    </dgm:pt>
    <dgm:pt modelId="{2E538224-4831-46E3-BD4F-54E6E56486C7}" type="pres">
      <dgm:prSet presAssocID="{621A3704-CB84-4AC1-897C-EEC33B17F590}" presName="parTxOnly" presStyleLbl="node1" presStyleIdx="2" presStyleCnt="5">
        <dgm:presLayoutVars>
          <dgm:chMax val="0"/>
          <dgm:chPref val="0"/>
          <dgm:bulletEnabled val="1"/>
        </dgm:presLayoutVars>
      </dgm:prSet>
      <dgm:spPr/>
    </dgm:pt>
    <dgm:pt modelId="{99DC6554-5800-4AE8-9784-E975DC7F78A1}" type="pres">
      <dgm:prSet presAssocID="{64DE7083-BA1F-4005-8F49-D7FF87FA2F9F}" presName="parTxOnlySpace" presStyleCnt="0"/>
      <dgm:spPr/>
    </dgm:pt>
    <dgm:pt modelId="{61576B03-788E-4E9E-9502-63CE1F2D09DA}" type="pres">
      <dgm:prSet presAssocID="{73349196-2339-472F-9980-CCC92A64FA25}" presName="parTxOnly" presStyleLbl="node1" presStyleIdx="3" presStyleCnt="5">
        <dgm:presLayoutVars>
          <dgm:chMax val="0"/>
          <dgm:chPref val="0"/>
          <dgm:bulletEnabled val="1"/>
        </dgm:presLayoutVars>
      </dgm:prSet>
      <dgm:spPr/>
    </dgm:pt>
    <dgm:pt modelId="{A771113B-44CA-4787-B71E-A5B26C5FB271}" type="pres">
      <dgm:prSet presAssocID="{00A25E57-AFC1-4B7F-A9AB-887673D519F9}" presName="parTxOnlySpace" presStyleCnt="0"/>
      <dgm:spPr/>
    </dgm:pt>
    <dgm:pt modelId="{C08CEA30-1268-4B2D-BA9B-95001AB397AB}" type="pres">
      <dgm:prSet presAssocID="{65CB187C-F89B-423D-9B5B-566FAD6D8A66}" presName="parTxOnly" presStyleLbl="node1" presStyleIdx="4" presStyleCnt="5">
        <dgm:presLayoutVars>
          <dgm:chMax val="0"/>
          <dgm:chPref val="0"/>
          <dgm:bulletEnabled val="1"/>
        </dgm:presLayoutVars>
      </dgm:prSet>
      <dgm:spPr/>
    </dgm:pt>
  </dgm:ptLst>
  <dgm:cxnLst>
    <dgm:cxn modelId="{403E4F04-9A85-485C-A810-6CD5A04DD219}" type="presOf" srcId="{621A3704-CB84-4AC1-897C-EEC33B17F590}" destId="{2E538224-4831-46E3-BD4F-54E6E56486C7}" srcOrd="0" destOrd="0" presId="urn:microsoft.com/office/officeart/2005/8/layout/chevron1"/>
    <dgm:cxn modelId="{0F6F802D-2D7A-4616-9BC2-BD1646730530}" srcId="{20BADB4A-C546-4C91-9FD3-49E3B2A7FDE7}" destId="{73349196-2339-472F-9980-CCC92A64FA25}" srcOrd="3" destOrd="0" parTransId="{D036EC3C-98CC-489E-B167-A55CE2B9DFED}" sibTransId="{00A25E57-AFC1-4B7F-A9AB-887673D519F9}"/>
    <dgm:cxn modelId="{9184295A-CAAC-422C-95EC-1BF9281B1F4A}" type="presOf" srcId="{EB56D595-3385-44FE-A491-C1DF1206157E}" destId="{270869B6-1761-4FF5-9553-E297107B7E4B}" srcOrd="0" destOrd="0" presId="urn:microsoft.com/office/officeart/2005/8/layout/chevron1"/>
    <dgm:cxn modelId="{77981389-3A5A-4E29-973A-E3625848289C}" type="presOf" srcId="{D132BC76-F41A-44F1-8FFE-8A8FBADA0163}" destId="{D52DF99C-ACB0-4E33-8003-5B1AFC46314B}" srcOrd="0" destOrd="0" presId="urn:microsoft.com/office/officeart/2005/8/layout/chevron1"/>
    <dgm:cxn modelId="{9A22A0C4-19A9-4D21-8779-182BA142D258}" type="presOf" srcId="{65CB187C-F89B-423D-9B5B-566FAD6D8A66}" destId="{C08CEA30-1268-4B2D-BA9B-95001AB397AB}" srcOrd="0" destOrd="0" presId="urn:microsoft.com/office/officeart/2005/8/layout/chevron1"/>
    <dgm:cxn modelId="{952331D2-D254-4476-A00F-7F8055F91D5D}" srcId="{20BADB4A-C546-4C91-9FD3-49E3B2A7FDE7}" destId="{D132BC76-F41A-44F1-8FFE-8A8FBADA0163}" srcOrd="1" destOrd="0" parTransId="{F1485177-6753-4E95-96C0-86E383C80C4A}" sibTransId="{2EC816FC-7A2F-4BDF-9EEB-DF392EFC2568}"/>
    <dgm:cxn modelId="{5C7106D9-9F31-4AD6-BAF6-F358AE435E8F}" srcId="{20BADB4A-C546-4C91-9FD3-49E3B2A7FDE7}" destId="{65CB187C-F89B-423D-9B5B-566FAD6D8A66}" srcOrd="4" destOrd="0" parTransId="{55DF264C-6ADF-4502-8685-DF995160E5AA}" sibTransId="{98DF0F82-4C2D-495F-8B2F-97F8E80CEBC9}"/>
    <dgm:cxn modelId="{122082D9-61CD-4369-A785-77BC4F460630}" srcId="{20BADB4A-C546-4C91-9FD3-49E3B2A7FDE7}" destId="{EB56D595-3385-44FE-A491-C1DF1206157E}" srcOrd="0" destOrd="0" parTransId="{087F7750-A8C1-444E-BD22-97A4AE5F9FB5}" sibTransId="{FDD82A5F-46C3-4112-8F7A-1DEF897B51F1}"/>
    <dgm:cxn modelId="{236BAFDB-CB4C-4DE7-BDEB-F3226620B1C9}" type="presOf" srcId="{73349196-2339-472F-9980-CCC92A64FA25}" destId="{61576B03-788E-4E9E-9502-63CE1F2D09DA}" srcOrd="0" destOrd="0" presId="urn:microsoft.com/office/officeart/2005/8/layout/chevron1"/>
    <dgm:cxn modelId="{B64F26FD-7BC4-4A96-8335-788A1E44DCA2}" srcId="{20BADB4A-C546-4C91-9FD3-49E3B2A7FDE7}" destId="{621A3704-CB84-4AC1-897C-EEC33B17F590}" srcOrd="2" destOrd="0" parTransId="{E0C69C3A-C425-491A-BD0E-622E1DC59292}" sibTransId="{64DE7083-BA1F-4005-8F49-D7FF87FA2F9F}"/>
    <dgm:cxn modelId="{DC5AD5FE-AAEF-4852-946C-B445B7122D2A}" type="presOf" srcId="{20BADB4A-C546-4C91-9FD3-49E3B2A7FDE7}" destId="{D68DE29C-F1F9-4853-8FC3-A53CF3E5F929}" srcOrd="0" destOrd="0" presId="urn:microsoft.com/office/officeart/2005/8/layout/chevron1"/>
    <dgm:cxn modelId="{498D796E-4B4D-423E-83D7-17B393D0E532}" type="presParOf" srcId="{D68DE29C-F1F9-4853-8FC3-A53CF3E5F929}" destId="{270869B6-1761-4FF5-9553-E297107B7E4B}" srcOrd="0" destOrd="0" presId="urn:microsoft.com/office/officeart/2005/8/layout/chevron1"/>
    <dgm:cxn modelId="{CB2C729A-0D63-47AE-9151-6B590456EC9F}" type="presParOf" srcId="{D68DE29C-F1F9-4853-8FC3-A53CF3E5F929}" destId="{28C2EA36-129E-4E9A-BAEF-2AE913F4409C}" srcOrd="1" destOrd="0" presId="urn:microsoft.com/office/officeart/2005/8/layout/chevron1"/>
    <dgm:cxn modelId="{4ACB113B-2430-4048-93D8-802CE075AD73}" type="presParOf" srcId="{D68DE29C-F1F9-4853-8FC3-A53CF3E5F929}" destId="{D52DF99C-ACB0-4E33-8003-5B1AFC46314B}" srcOrd="2" destOrd="0" presId="urn:microsoft.com/office/officeart/2005/8/layout/chevron1"/>
    <dgm:cxn modelId="{C1A16BD4-02C9-41F3-8244-EBB0CE44D36D}" type="presParOf" srcId="{D68DE29C-F1F9-4853-8FC3-A53CF3E5F929}" destId="{B1613181-3188-4EBA-8AD1-DDF6D71928BF}" srcOrd="3" destOrd="0" presId="urn:microsoft.com/office/officeart/2005/8/layout/chevron1"/>
    <dgm:cxn modelId="{430EB4EC-2705-433C-8DEC-A08190D3E4FB}" type="presParOf" srcId="{D68DE29C-F1F9-4853-8FC3-A53CF3E5F929}" destId="{2E538224-4831-46E3-BD4F-54E6E56486C7}" srcOrd="4" destOrd="0" presId="urn:microsoft.com/office/officeart/2005/8/layout/chevron1"/>
    <dgm:cxn modelId="{0522DD1F-DC31-4430-8F74-1F1E735A18A1}" type="presParOf" srcId="{D68DE29C-F1F9-4853-8FC3-A53CF3E5F929}" destId="{99DC6554-5800-4AE8-9784-E975DC7F78A1}" srcOrd="5" destOrd="0" presId="urn:microsoft.com/office/officeart/2005/8/layout/chevron1"/>
    <dgm:cxn modelId="{79F2A1E0-6ABD-446D-A48A-55F555AA8385}" type="presParOf" srcId="{D68DE29C-F1F9-4853-8FC3-A53CF3E5F929}" destId="{61576B03-788E-4E9E-9502-63CE1F2D09DA}" srcOrd="6" destOrd="0" presId="urn:microsoft.com/office/officeart/2005/8/layout/chevron1"/>
    <dgm:cxn modelId="{6E59029C-5E34-4A0E-AD8B-78FAEEFB9864}" type="presParOf" srcId="{D68DE29C-F1F9-4853-8FC3-A53CF3E5F929}" destId="{A771113B-44CA-4787-B71E-A5B26C5FB271}" srcOrd="7" destOrd="0" presId="urn:microsoft.com/office/officeart/2005/8/layout/chevron1"/>
    <dgm:cxn modelId="{89EA2504-C811-488E-B4CF-D15BD9628628}" type="presParOf" srcId="{D68DE29C-F1F9-4853-8FC3-A53CF3E5F929}" destId="{C08CEA30-1268-4B2D-BA9B-95001AB397AB}"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869B6-1761-4FF5-9553-E297107B7E4B}">
      <dsp:nvSpPr>
        <dsp:cNvPr id="0" name=""/>
        <dsp:cNvSpPr/>
      </dsp:nvSpPr>
      <dsp:spPr>
        <a:xfrm>
          <a:off x="1730"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2025</a:t>
          </a:r>
          <a:endParaRPr lang="en-GB" sz="2900" kern="1200" dirty="0"/>
        </a:p>
      </dsp:txBody>
      <dsp:txXfrm>
        <a:off x="309834" y="583564"/>
        <a:ext cx="924310" cy="616207"/>
      </dsp:txXfrm>
    </dsp:sp>
    <dsp:sp modelId="{D52DF99C-ACB0-4E33-8003-5B1AFC46314B}">
      <dsp:nvSpPr>
        <dsp:cNvPr id="0" name=""/>
        <dsp:cNvSpPr/>
      </dsp:nvSpPr>
      <dsp:spPr>
        <a:xfrm>
          <a:off x="1388196"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2026</a:t>
          </a:r>
          <a:endParaRPr lang="en-GB" sz="2900" kern="1200" dirty="0"/>
        </a:p>
      </dsp:txBody>
      <dsp:txXfrm>
        <a:off x="1696300" y="583564"/>
        <a:ext cx="924310" cy="616207"/>
      </dsp:txXfrm>
    </dsp:sp>
    <dsp:sp modelId="{2E538224-4831-46E3-BD4F-54E6E56486C7}">
      <dsp:nvSpPr>
        <dsp:cNvPr id="0" name=""/>
        <dsp:cNvSpPr/>
      </dsp:nvSpPr>
      <dsp:spPr>
        <a:xfrm>
          <a:off x="2774662"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2027</a:t>
          </a:r>
          <a:endParaRPr lang="en-GB" sz="2900" kern="1200" dirty="0"/>
        </a:p>
      </dsp:txBody>
      <dsp:txXfrm>
        <a:off x="3082766" y="583564"/>
        <a:ext cx="924310" cy="616207"/>
      </dsp:txXfrm>
    </dsp:sp>
    <dsp:sp modelId="{61576B03-788E-4E9E-9502-63CE1F2D09DA}">
      <dsp:nvSpPr>
        <dsp:cNvPr id="0" name=""/>
        <dsp:cNvSpPr/>
      </dsp:nvSpPr>
      <dsp:spPr>
        <a:xfrm>
          <a:off x="4161128"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2028</a:t>
          </a:r>
          <a:endParaRPr lang="en-GB" sz="2900" kern="1200" dirty="0"/>
        </a:p>
      </dsp:txBody>
      <dsp:txXfrm>
        <a:off x="4469232" y="583564"/>
        <a:ext cx="924310" cy="616207"/>
      </dsp:txXfrm>
    </dsp:sp>
    <dsp:sp modelId="{C08CEA30-1268-4B2D-BA9B-95001AB397AB}">
      <dsp:nvSpPr>
        <dsp:cNvPr id="0" name=""/>
        <dsp:cNvSpPr/>
      </dsp:nvSpPr>
      <dsp:spPr>
        <a:xfrm>
          <a:off x="5547594"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2029</a:t>
          </a:r>
          <a:endParaRPr lang="en-GB" sz="2900" kern="1200" dirty="0"/>
        </a:p>
      </dsp:txBody>
      <dsp:txXfrm>
        <a:off x="5855698" y="583564"/>
        <a:ext cx="924310" cy="616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869B6-1761-4FF5-9553-E297107B7E4B}">
      <dsp:nvSpPr>
        <dsp:cNvPr id="0" name=""/>
        <dsp:cNvSpPr/>
      </dsp:nvSpPr>
      <dsp:spPr>
        <a:xfrm>
          <a:off x="1745" y="580887"/>
          <a:ext cx="1553904" cy="62156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2027</a:t>
          </a:r>
          <a:endParaRPr lang="en-GB" sz="2900" kern="1200" dirty="0"/>
        </a:p>
      </dsp:txBody>
      <dsp:txXfrm>
        <a:off x="312526" y="580887"/>
        <a:ext cx="932343" cy="621561"/>
      </dsp:txXfrm>
    </dsp:sp>
    <dsp:sp modelId="{61576B03-788E-4E9E-9502-63CE1F2D09DA}">
      <dsp:nvSpPr>
        <dsp:cNvPr id="0" name=""/>
        <dsp:cNvSpPr/>
      </dsp:nvSpPr>
      <dsp:spPr>
        <a:xfrm>
          <a:off x="1400259" y="580887"/>
          <a:ext cx="1553904" cy="62156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2028</a:t>
          </a:r>
          <a:endParaRPr lang="en-GB" sz="2900" kern="1200" dirty="0"/>
        </a:p>
      </dsp:txBody>
      <dsp:txXfrm>
        <a:off x="1711040" y="580887"/>
        <a:ext cx="932343" cy="621561"/>
      </dsp:txXfrm>
    </dsp:sp>
    <dsp:sp modelId="{C08CEA30-1268-4B2D-BA9B-95001AB397AB}">
      <dsp:nvSpPr>
        <dsp:cNvPr id="0" name=""/>
        <dsp:cNvSpPr/>
      </dsp:nvSpPr>
      <dsp:spPr>
        <a:xfrm>
          <a:off x="2798773" y="580887"/>
          <a:ext cx="1553904" cy="621561"/>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2029</a:t>
          </a:r>
          <a:endParaRPr lang="en-GB" sz="2900" kern="1200" dirty="0"/>
        </a:p>
      </dsp:txBody>
      <dsp:txXfrm>
        <a:off x="3109554" y="580887"/>
        <a:ext cx="932343" cy="621561"/>
      </dsp:txXfrm>
    </dsp:sp>
    <dsp:sp modelId="{ED1E2997-FEF8-4FA8-A0FE-A7B1C970C544}">
      <dsp:nvSpPr>
        <dsp:cNvPr id="0" name=""/>
        <dsp:cNvSpPr/>
      </dsp:nvSpPr>
      <dsp:spPr>
        <a:xfrm>
          <a:off x="4197287" y="580887"/>
          <a:ext cx="1553904" cy="621561"/>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2030</a:t>
          </a:r>
          <a:endParaRPr lang="en-GB" sz="2900" kern="1200" dirty="0"/>
        </a:p>
      </dsp:txBody>
      <dsp:txXfrm>
        <a:off x="4508068" y="580887"/>
        <a:ext cx="932343" cy="621561"/>
      </dsp:txXfrm>
    </dsp:sp>
    <dsp:sp modelId="{252F4059-CEBC-4032-A2DA-218A2EED4091}">
      <dsp:nvSpPr>
        <dsp:cNvPr id="0" name=""/>
        <dsp:cNvSpPr/>
      </dsp:nvSpPr>
      <dsp:spPr>
        <a:xfrm>
          <a:off x="5595801" y="580887"/>
          <a:ext cx="1553904" cy="621561"/>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2031</a:t>
          </a:r>
          <a:endParaRPr lang="en-GB" sz="2900" kern="1200" dirty="0"/>
        </a:p>
      </dsp:txBody>
      <dsp:txXfrm>
        <a:off x="5906582" y="580887"/>
        <a:ext cx="932343" cy="621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869B6-1761-4FF5-9553-E297107B7E4B}">
      <dsp:nvSpPr>
        <dsp:cNvPr id="0" name=""/>
        <dsp:cNvSpPr/>
      </dsp:nvSpPr>
      <dsp:spPr>
        <a:xfrm>
          <a:off x="1730"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2025</a:t>
          </a:r>
          <a:endParaRPr lang="en-GB" sz="2900" kern="1200" dirty="0"/>
        </a:p>
      </dsp:txBody>
      <dsp:txXfrm>
        <a:off x="309834" y="583564"/>
        <a:ext cx="924310" cy="616207"/>
      </dsp:txXfrm>
    </dsp:sp>
    <dsp:sp modelId="{D52DF99C-ACB0-4E33-8003-5B1AFC46314B}">
      <dsp:nvSpPr>
        <dsp:cNvPr id="0" name=""/>
        <dsp:cNvSpPr/>
      </dsp:nvSpPr>
      <dsp:spPr>
        <a:xfrm>
          <a:off x="1388196"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2026</a:t>
          </a:r>
          <a:endParaRPr lang="en-GB" sz="2900" kern="1200" dirty="0"/>
        </a:p>
      </dsp:txBody>
      <dsp:txXfrm>
        <a:off x="1696300" y="583564"/>
        <a:ext cx="924310" cy="616207"/>
      </dsp:txXfrm>
    </dsp:sp>
    <dsp:sp modelId="{2E538224-4831-46E3-BD4F-54E6E56486C7}">
      <dsp:nvSpPr>
        <dsp:cNvPr id="0" name=""/>
        <dsp:cNvSpPr/>
      </dsp:nvSpPr>
      <dsp:spPr>
        <a:xfrm>
          <a:off x="2774662"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2024</a:t>
          </a:r>
          <a:endParaRPr lang="en-GB" sz="2900" kern="1200" dirty="0"/>
        </a:p>
      </dsp:txBody>
      <dsp:txXfrm>
        <a:off x="3082766" y="583564"/>
        <a:ext cx="924310" cy="616207"/>
      </dsp:txXfrm>
    </dsp:sp>
    <dsp:sp modelId="{61576B03-788E-4E9E-9502-63CE1F2D09DA}">
      <dsp:nvSpPr>
        <dsp:cNvPr id="0" name=""/>
        <dsp:cNvSpPr/>
      </dsp:nvSpPr>
      <dsp:spPr>
        <a:xfrm>
          <a:off x="4161128"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2025</a:t>
          </a:r>
          <a:endParaRPr lang="en-GB" sz="2900" kern="1200" dirty="0"/>
        </a:p>
      </dsp:txBody>
      <dsp:txXfrm>
        <a:off x="4469232" y="583564"/>
        <a:ext cx="924310" cy="616207"/>
      </dsp:txXfrm>
    </dsp:sp>
    <dsp:sp modelId="{C08CEA30-1268-4B2D-BA9B-95001AB397AB}">
      <dsp:nvSpPr>
        <dsp:cNvPr id="0" name=""/>
        <dsp:cNvSpPr/>
      </dsp:nvSpPr>
      <dsp:spPr>
        <a:xfrm>
          <a:off x="5547594" y="583564"/>
          <a:ext cx="1540517" cy="6162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2026</a:t>
          </a:r>
          <a:endParaRPr lang="en-GB" sz="2900" kern="1200" dirty="0"/>
        </a:p>
      </dsp:txBody>
      <dsp:txXfrm>
        <a:off x="5855698" y="583564"/>
        <a:ext cx="924310" cy="6162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10" y="0"/>
            <a:ext cx="4028440" cy="351737"/>
          </a:xfrm>
          <a:prstGeom prst="rect">
            <a:avLst/>
          </a:prstGeom>
        </p:spPr>
        <p:txBody>
          <a:bodyPr vert="horz" lIns="91440" tIns="45720" rIns="91440" bIns="45720" rtlCol="0"/>
          <a:lstStyle>
            <a:lvl1pPr algn="r">
              <a:defRPr sz="1200"/>
            </a:lvl1pPr>
          </a:lstStyle>
          <a:p>
            <a:fld id="{EFD298BA-971F-0443-A359-A17BC3FDAB33}" type="datetimeFigureOut">
              <a:rPr lang="en-US" smtClean="0"/>
              <a:t>6/13/2026</a:t>
            </a:fld>
            <a:endParaRPr lang="en-US"/>
          </a:p>
        </p:txBody>
      </p:sp>
      <p:sp>
        <p:nvSpPr>
          <p:cNvPr id="4" name="Slide Image Placeholder 3"/>
          <p:cNvSpPr>
            <a:spLocks noGrp="1" noRot="1" noChangeAspect="1"/>
          </p:cNvSpPr>
          <p:nvPr>
            <p:ph type="sldImg" idx="2"/>
          </p:nvPr>
        </p:nvSpPr>
        <p:spPr>
          <a:xfrm>
            <a:off x="2547938" y="877888"/>
            <a:ext cx="4200525" cy="23637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1" y="3373756"/>
            <a:ext cx="7437120" cy="276034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6658664"/>
            <a:ext cx="4028440" cy="351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1737"/>
          </a:xfrm>
          <a:prstGeom prst="rect">
            <a:avLst/>
          </a:prstGeom>
        </p:spPr>
        <p:txBody>
          <a:bodyPr vert="horz" lIns="91440" tIns="45720" rIns="91440" bIns="45720" rtlCol="0" anchor="b"/>
          <a:lstStyle>
            <a:lvl1pPr algn="r">
              <a:defRPr sz="1200"/>
            </a:lvl1pPr>
          </a:lstStyle>
          <a:p>
            <a:fld id="{7FCB12E9-DE0B-2641-8B69-89CA5A1188DA}" type="slidenum">
              <a:rPr lang="en-US" smtClean="0"/>
              <a:t>‹#›</a:t>
            </a:fld>
            <a:endParaRPr lang="en-US"/>
          </a:p>
        </p:txBody>
      </p:sp>
    </p:spTree>
    <p:extLst>
      <p:ext uri="{BB962C8B-B14F-4D97-AF65-F5344CB8AC3E}">
        <p14:creationId xmlns:p14="http://schemas.microsoft.com/office/powerpoint/2010/main" val="167931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B12E9-DE0B-2641-8B69-89CA5A1188DA}" type="slidenum">
              <a:rPr lang="en-US" smtClean="0"/>
              <a:t>16</a:t>
            </a:fld>
            <a:endParaRPr lang="en-US"/>
          </a:p>
        </p:txBody>
      </p:sp>
    </p:spTree>
    <p:extLst>
      <p:ext uri="{BB962C8B-B14F-4D97-AF65-F5344CB8AC3E}">
        <p14:creationId xmlns:p14="http://schemas.microsoft.com/office/powerpoint/2010/main" val="333363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F0F3-55C7-1D4D-B65F-9F4021B119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A89B71-9F6A-5D48-AC8B-912B68927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9D5FD9-E4BC-B14B-B7EF-74E7D7895FF9}"/>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5" name="Footer Placeholder 4">
            <a:extLst>
              <a:ext uri="{FF2B5EF4-FFF2-40B4-BE49-F238E27FC236}">
                <a16:creationId xmlns:a16="http://schemas.microsoft.com/office/drawing/2014/main" id="{9F53A895-5901-F446-A20E-C72945662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8A5B6-A433-374D-8066-D252C573840F}"/>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8737834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135-5DBE-B249-B805-EB8904249E7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08833D-3F15-F741-ACA7-DA51F07B5F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447C9-5AA9-BD4B-B13E-DDB1982B5C43}"/>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5" name="Footer Placeholder 4">
            <a:extLst>
              <a:ext uri="{FF2B5EF4-FFF2-40B4-BE49-F238E27FC236}">
                <a16:creationId xmlns:a16="http://schemas.microsoft.com/office/drawing/2014/main" id="{50F665D7-707D-8747-98DE-B538E5A02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8FE57-D60A-B546-9ADF-07D29EFE628D}"/>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989668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22C06-E577-764F-A534-CF94B048C0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0B215A5-5F51-774B-AD2C-3E9E07E015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5CA571-4AC0-6F40-843A-ACF4B714C443}"/>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5" name="Footer Placeholder 4">
            <a:extLst>
              <a:ext uri="{FF2B5EF4-FFF2-40B4-BE49-F238E27FC236}">
                <a16:creationId xmlns:a16="http://schemas.microsoft.com/office/drawing/2014/main" id="{0D0EF1FC-130B-2242-904C-981D369F5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B2FD7-3B72-7D48-8EA8-62E6A1C9C925}"/>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018795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B11-2D0E-FC4C-A20E-59FC09EC67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34C99F-D311-9647-BE57-0BAA5F15A3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D939C0-CC3A-8C4D-AA6E-0121985A61DA}"/>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5" name="Footer Placeholder 4">
            <a:extLst>
              <a:ext uri="{FF2B5EF4-FFF2-40B4-BE49-F238E27FC236}">
                <a16:creationId xmlns:a16="http://schemas.microsoft.com/office/drawing/2014/main" id="{5466EFE1-E1DD-A548-8FFB-99B3ABD8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AE494-3A7D-A644-BBB8-1AE532B8A1A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6271621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2BD1-35B0-CC44-8303-CFA866767B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859C7CC-B025-DB4E-9E7E-AB925A196C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5DA28D-7D7B-D74C-9C0B-1E5796579A9F}"/>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5" name="Footer Placeholder 4">
            <a:extLst>
              <a:ext uri="{FF2B5EF4-FFF2-40B4-BE49-F238E27FC236}">
                <a16:creationId xmlns:a16="http://schemas.microsoft.com/office/drawing/2014/main" id="{33B2F2AD-BC0B-4C44-9B7C-C120730FB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D0E90-E37D-DC47-A6AF-80515CFA353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18216236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5CAC-44AE-3C4C-BC14-6AB071C4AA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888E15-06BE-4A44-BD3B-51B5F1A5CD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E4D0B08-032C-014E-9F41-5A9BB3D2C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193FC5-754C-0D42-B6AB-CEEC4ED30CAC}"/>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6" name="Footer Placeholder 5">
            <a:extLst>
              <a:ext uri="{FF2B5EF4-FFF2-40B4-BE49-F238E27FC236}">
                <a16:creationId xmlns:a16="http://schemas.microsoft.com/office/drawing/2014/main" id="{1665FAE8-935C-E141-8FDD-BF0D054E5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78933-ABC9-DE4D-A306-0050D5BF97A8}"/>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827248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87F0-FC1E-284E-AE52-A7AA3B4F75C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4DE68F-8134-7743-9766-8CF670A55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F18418-8EC6-3E45-87F1-FF7C932910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64CA54-1F64-4145-92EA-8FC97D35B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95967D-8728-FF40-BF0C-6F7E426F52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DEEA28-694A-3F40-8386-DC29E35E4F8C}"/>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8" name="Footer Placeholder 7">
            <a:extLst>
              <a:ext uri="{FF2B5EF4-FFF2-40B4-BE49-F238E27FC236}">
                <a16:creationId xmlns:a16="http://schemas.microsoft.com/office/drawing/2014/main" id="{D65ACFDB-C5C8-9E45-9DA2-BCF559E10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3BBBE-117B-D74A-8E91-6BE19885C68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23528078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8697-E946-E546-A9C0-0EA9F2D57B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8BD15C-17A1-DC4E-8367-7C57AF401732}"/>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4" name="Footer Placeholder 3">
            <a:extLst>
              <a:ext uri="{FF2B5EF4-FFF2-40B4-BE49-F238E27FC236}">
                <a16:creationId xmlns:a16="http://schemas.microsoft.com/office/drawing/2014/main" id="{BFE4683E-C86D-204C-8393-83F0D12A9B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F0048-8C85-314A-A73D-AF0CE95572A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297525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808EE-6CFF-3145-A57F-A0FCF824DF6E}"/>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3" name="Footer Placeholder 2">
            <a:extLst>
              <a:ext uri="{FF2B5EF4-FFF2-40B4-BE49-F238E27FC236}">
                <a16:creationId xmlns:a16="http://schemas.microsoft.com/office/drawing/2014/main" id="{E82294FA-4C2E-B046-9E78-03531BDAB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ECC212-5842-464A-965C-D9E8D5B8B1AB}"/>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606195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88FB-EC7F-FD48-A30D-5BB44A77EB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9F69A3-0120-D54C-B0C5-DA526C06A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4AD41E5-ECF1-6841-AFD9-FA7ABEBB1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3263F1-F0D7-1840-8A9C-CC8D4355F459}"/>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6" name="Footer Placeholder 5">
            <a:extLst>
              <a:ext uri="{FF2B5EF4-FFF2-40B4-BE49-F238E27FC236}">
                <a16:creationId xmlns:a16="http://schemas.microsoft.com/office/drawing/2014/main" id="{ECC88B1F-707E-0849-A742-4D1D6564C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0377-FA1E-9F45-8BFD-2BD1C0A6FED3}"/>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794122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3CD5-E234-D345-8BFD-DA0FA2FCB6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C61B95-8801-9848-A82A-47997AB5A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C24F9E6-4CD5-E744-96EC-126805B13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57031D-0234-5C4A-8986-609DFD3BC894}"/>
              </a:ext>
            </a:extLst>
          </p:cNvPr>
          <p:cNvSpPr>
            <a:spLocks noGrp="1"/>
          </p:cNvSpPr>
          <p:nvPr>
            <p:ph type="dt" sz="half" idx="10"/>
          </p:nvPr>
        </p:nvSpPr>
        <p:spPr/>
        <p:txBody>
          <a:bodyPr/>
          <a:lstStyle/>
          <a:p>
            <a:fld id="{1918FF51-AD92-9A41-972C-B9E184C75B97}" type="datetimeFigureOut">
              <a:rPr lang="en-US" smtClean="0"/>
              <a:t>6/13/2026</a:t>
            </a:fld>
            <a:endParaRPr lang="en-US"/>
          </a:p>
        </p:txBody>
      </p:sp>
      <p:sp>
        <p:nvSpPr>
          <p:cNvPr id="6" name="Footer Placeholder 5">
            <a:extLst>
              <a:ext uri="{FF2B5EF4-FFF2-40B4-BE49-F238E27FC236}">
                <a16:creationId xmlns:a16="http://schemas.microsoft.com/office/drawing/2014/main" id="{EEAB8CF4-9CCE-3246-AB83-09F383CF4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5F058-0DAC-EC43-A4E0-502797A5DA4E}"/>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790374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60004-A33D-AB4A-A6DD-DFFC35527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D331C5-9537-6540-868D-845B2879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7F71C2-2F73-3B45-87DD-D85A7D832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8FF51-AD92-9A41-972C-B9E184C75B97}" type="datetimeFigureOut">
              <a:rPr lang="en-US" smtClean="0"/>
              <a:t>6/13/2026</a:t>
            </a:fld>
            <a:endParaRPr lang="en-US"/>
          </a:p>
        </p:txBody>
      </p:sp>
      <p:sp>
        <p:nvSpPr>
          <p:cNvPr id="5" name="Footer Placeholder 4">
            <a:extLst>
              <a:ext uri="{FF2B5EF4-FFF2-40B4-BE49-F238E27FC236}">
                <a16:creationId xmlns:a16="http://schemas.microsoft.com/office/drawing/2014/main" id="{77C7B671-3397-A641-9452-AC71007C1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039DC-791F-A744-ABDF-8F74762492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02166-096A-6147-A555-1EA37B3E826B}" type="slidenum">
              <a:rPr lang="en-US" smtClean="0"/>
              <a:t>‹#›</a:t>
            </a:fld>
            <a:endParaRPr lang="en-US"/>
          </a:p>
        </p:txBody>
      </p:sp>
    </p:spTree>
    <p:extLst>
      <p:ext uri="{BB962C8B-B14F-4D97-AF65-F5344CB8AC3E}">
        <p14:creationId xmlns:p14="http://schemas.microsoft.com/office/powerpoint/2010/main" val="575316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Data" Target="../diagrams/data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17" Type="http://schemas.microsoft.com/office/2007/relationships/diagramDrawing" Target="../diagrams/drawing3.xml"/><Relationship Id="rId2" Type="http://schemas.openxmlformats.org/officeDocument/2006/relationships/diagramData" Target="../diagrams/data1.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QuickStyle" Target="../diagrams/quickStyle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E04B-8AD4-7346-B187-88B4EC67E9AE}"/>
              </a:ext>
            </a:extLst>
          </p:cNvPr>
          <p:cNvSpPr>
            <a:spLocks noGrp="1"/>
          </p:cNvSpPr>
          <p:nvPr>
            <p:ph type="ctrTitle"/>
          </p:nvPr>
        </p:nvSpPr>
        <p:spPr/>
        <p:txBody>
          <a:bodyPr>
            <a:normAutofit fontScale="90000"/>
          </a:bodyPr>
          <a:lstStyle/>
          <a:p>
            <a:r>
              <a:rPr lang="en-US" dirty="0"/>
              <a:t>Strategic update </a:t>
            </a:r>
            <a:br>
              <a:rPr lang="en-US" dirty="0"/>
            </a:br>
            <a:r>
              <a:rPr lang="en-US" dirty="0"/>
              <a:t>and </a:t>
            </a:r>
            <a:br>
              <a:rPr lang="en-US" dirty="0"/>
            </a:br>
            <a:r>
              <a:rPr lang="en-US" dirty="0"/>
              <a:t>SMMIB December 2026 Bid</a:t>
            </a:r>
          </a:p>
        </p:txBody>
      </p:sp>
      <p:sp>
        <p:nvSpPr>
          <p:cNvPr id="3" name="Subtitle 2">
            <a:extLst>
              <a:ext uri="{FF2B5EF4-FFF2-40B4-BE49-F238E27FC236}">
                <a16:creationId xmlns:a16="http://schemas.microsoft.com/office/drawing/2014/main" id="{6A2A2C8E-3D95-6F4A-AE94-EA6022493877}"/>
              </a:ext>
            </a:extLst>
          </p:cNvPr>
          <p:cNvSpPr>
            <a:spLocks noGrp="1"/>
          </p:cNvSpPr>
          <p:nvPr>
            <p:ph type="subTitle" idx="1"/>
          </p:nvPr>
        </p:nvSpPr>
        <p:spPr>
          <a:xfrm>
            <a:off x="1366982" y="4107440"/>
            <a:ext cx="9144000" cy="1655762"/>
          </a:xfrm>
        </p:spPr>
        <p:txBody>
          <a:bodyPr/>
          <a:lstStyle/>
          <a:p>
            <a:r>
              <a:rPr lang="en-US" dirty="0"/>
              <a:t> </a:t>
            </a:r>
            <a:r>
              <a:rPr lang="en-US" sz="4000" dirty="0"/>
              <a:t>June 2026</a:t>
            </a:r>
          </a:p>
        </p:txBody>
      </p:sp>
    </p:spTree>
    <p:extLst>
      <p:ext uri="{BB962C8B-B14F-4D97-AF65-F5344CB8AC3E}">
        <p14:creationId xmlns:p14="http://schemas.microsoft.com/office/powerpoint/2010/main" val="7717783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A3E7E-8CA9-814D-0215-9EB3ABC7784C}"/>
              </a:ext>
            </a:extLst>
          </p:cNvPr>
          <p:cNvPicPr>
            <a:picLocks noChangeAspect="1"/>
          </p:cNvPicPr>
          <p:nvPr/>
        </p:nvPicPr>
        <p:blipFill>
          <a:blip r:embed="rId2"/>
          <a:stretch>
            <a:fillRect/>
          </a:stretch>
        </p:blipFill>
        <p:spPr>
          <a:xfrm>
            <a:off x="5720366" y="0"/>
            <a:ext cx="6471634" cy="6858000"/>
          </a:xfrm>
          <a:prstGeom prst="rect">
            <a:avLst/>
          </a:prstGeom>
        </p:spPr>
      </p:pic>
      <p:sp>
        <p:nvSpPr>
          <p:cNvPr id="10" name="Diamond 9">
            <a:extLst>
              <a:ext uri="{FF2B5EF4-FFF2-40B4-BE49-F238E27FC236}">
                <a16:creationId xmlns:a16="http://schemas.microsoft.com/office/drawing/2014/main" id="{AF605FE9-F8D3-8F65-BFF8-8CF9193D2BBD}"/>
              </a:ext>
            </a:extLst>
          </p:cNvPr>
          <p:cNvSpPr/>
          <p:nvPr/>
        </p:nvSpPr>
        <p:spPr>
          <a:xfrm>
            <a:off x="10297941" y="2533650"/>
            <a:ext cx="254000" cy="222250"/>
          </a:xfrm>
          <a:prstGeom prst="diamon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98893EDE-CECD-83F5-B5FF-BBD4F2C6E64F}"/>
              </a:ext>
            </a:extLst>
          </p:cNvPr>
          <p:cNvSpPr/>
          <p:nvPr/>
        </p:nvSpPr>
        <p:spPr>
          <a:xfrm>
            <a:off x="10092982" y="3136900"/>
            <a:ext cx="254000" cy="222250"/>
          </a:xfrm>
          <a:prstGeom prst="diamon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566F8792-B5EB-6E4F-6599-3568D69EC581}"/>
              </a:ext>
            </a:extLst>
          </p:cNvPr>
          <p:cNvSpPr/>
          <p:nvPr/>
        </p:nvSpPr>
        <p:spPr>
          <a:xfrm>
            <a:off x="7993964" y="3317875"/>
            <a:ext cx="254000" cy="222250"/>
          </a:xfrm>
          <a:prstGeom prst="diamon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CE2878A-D6FE-3CE9-25C0-B8025836BCAC}"/>
              </a:ext>
            </a:extLst>
          </p:cNvPr>
          <p:cNvSpPr txBox="1"/>
          <p:nvPr/>
        </p:nvSpPr>
        <p:spPr>
          <a:xfrm>
            <a:off x="342900" y="228600"/>
            <a:ext cx="5295900" cy="4401205"/>
          </a:xfrm>
          <a:prstGeom prst="rect">
            <a:avLst/>
          </a:prstGeom>
          <a:noFill/>
        </p:spPr>
        <p:txBody>
          <a:bodyPr wrap="square" rtlCol="0">
            <a:spAutoFit/>
          </a:bodyPr>
          <a:lstStyle/>
          <a:p>
            <a:r>
              <a:rPr lang="en-GB" sz="2800" dirty="0"/>
              <a:t>Overall Picture</a:t>
            </a:r>
          </a:p>
          <a:p>
            <a:endParaRPr lang="en-GB" sz="2800" dirty="0"/>
          </a:p>
          <a:p>
            <a:pPr marL="457200" indent="-457200">
              <a:buFont typeface="Wingdings" panose="05000000000000000000" pitchFamily="2" charset="2"/>
              <a:buChar char="ü"/>
            </a:pPr>
            <a:r>
              <a:rPr lang="en-GB" sz="2800" dirty="0"/>
              <a:t>Projects proposed in every Deanery</a:t>
            </a:r>
          </a:p>
          <a:p>
            <a:pPr marL="457200" indent="-457200">
              <a:buFont typeface="Wingdings" panose="05000000000000000000" pitchFamily="2" charset="2"/>
              <a:buChar char="ü"/>
            </a:pPr>
            <a:endParaRPr lang="en-GB" sz="2800" dirty="0"/>
          </a:p>
          <a:p>
            <a:pPr marL="457200" indent="-457200">
              <a:buFont typeface="Wingdings" panose="05000000000000000000" pitchFamily="2" charset="2"/>
              <a:buChar char="ü"/>
            </a:pPr>
            <a:r>
              <a:rPr lang="en-GB" sz="2800" dirty="0"/>
              <a:t>Broad range of contexts and traditions – a mixed ecology</a:t>
            </a:r>
          </a:p>
          <a:p>
            <a:pPr marL="457200" indent="-457200">
              <a:buFont typeface="Wingdings" panose="05000000000000000000" pitchFamily="2" charset="2"/>
              <a:buChar char="ü"/>
            </a:pPr>
            <a:endParaRPr lang="en-GB" sz="2800" dirty="0"/>
          </a:p>
          <a:p>
            <a:pPr marL="457200" indent="-457200">
              <a:buFont typeface="Wingdings" panose="05000000000000000000" pitchFamily="2" charset="2"/>
              <a:buChar char="ü"/>
            </a:pPr>
            <a:r>
              <a:rPr lang="en-GB" sz="2800" dirty="0"/>
              <a:t>Some ready to start, and others ready later in the 5 year period</a:t>
            </a:r>
          </a:p>
        </p:txBody>
      </p:sp>
    </p:spTree>
    <p:extLst>
      <p:ext uri="{BB962C8B-B14F-4D97-AF65-F5344CB8AC3E}">
        <p14:creationId xmlns:p14="http://schemas.microsoft.com/office/powerpoint/2010/main" val="33796134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2A0F-CC30-3B5E-0922-FFE8BBDD2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F90C1-DBA8-308A-698E-B9D5FEE37FDC}"/>
              </a:ext>
            </a:extLst>
          </p:cNvPr>
          <p:cNvSpPr>
            <a:spLocks noGrp="1"/>
          </p:cNvSpPr>
          <p:nvPr>
            <p:ph type="title"/>
          </p:nvPr>
        </p:nvSpPr>
        <p:spPr/>
        <p:txBody>
          <a:bodyPr/>
          <a:lstStyle/>
          <a:p>
            <a:r>
              <a:rPr lang="en-GB" dirty="0"/>
              <a:t>Strategic Programmes Team </a:t>
            </a:r>
          </a:p>
        </p:txBody>
      </p:sp>
      <p:sp>
        <p:nvSpPr>
          <p:cNvPr id="3" name="Content Placeholder 2">
            <a:extLst>
              <a:ext uri="{FF2B5EF4-FFF2-40B4-BE49-F238E27FC236}">
                <a16:creationId xmlns:a16="http://schemas.microsoft.com/office/drawing/2014/main" id="{B0A81210-BC9C-9A39-16E1-F14D12CB59D7}"/>
              </a:ext>
            </a:extLst>
          </p:cNvPr>
          <p:cNvSpPr>
            <a:spLocks noGrp="1"/>
          </p:cNvSpPr>
          <p:nvPr>
            <p:ph idx="1"/>
          </p:nvPr>
        </p:nvSpPr>
        <p:spPr/>
        <p:txBody>
          <a:bodyPr/>
          <a:lstStyle/>
          <a:p>
            <a:r>
              <a:rPr lang="en-GB" dirty="0"/>
              <a:t>Currently funded by a number of different grants</a:t>
            </a:r>
          </a:p>
          <a:p>
            <a:endParaRPr lang="en-GB" dirty="0"/>
          </a:p>
          <a:p>
            <a:r>
              <a:rPr lang="en-GB" dirty="0"/>
              <a:t>Extend roles from 2028 to 2031</a:t>
            </a:r>
          </a:p>
          <a:p>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35341348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2FEA5-309F-A60C-3F22-E7B9D6184F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5004BE-B1E1-0961-2CE2-0DD4202EE170}"/>
              </a:ext>
            </a:extLst>
          </p:cNvPr>
          <p:cNvPicPr>
            <a:picLocks noChangeAspect="1"/>
          </p:cNvPicPr>
          <p:nvPr/>
        </p:nvPicPr>
        <p:blipFill>
          <a:blip r:embed="rId2"/>
          <a:stretch>
            <a:fillRect/>
          </a:stretch>
        </p:blipFill>
        <p:spPr>
          <a:xfrm>
            <a:off x="5720366" y="0"/>
            <a:ext cx="6471634" cy="6858000"/>
          </a:xfrm>
          <a:prstGeom prst="rect">
            <a:avLst/>
          </a:prstGeom>
        </p:spPr>
      </p:pic>
      <p:sp>
        <p:nvSpPr>
          <p:cNvPr id="10" name="Diamond 9">
            <a:extLst>
              <a:ext uri="{FF2B5EF4-FFF2-40B4-BE49-F238E27FC236}">
                <a16:creationId xmlns:a16="http://schemas.microsoft.com/office/drawing/2014/main" id="{0B4C08D0-F70A-C497-A9DA-576EA2C01D06}"/>
              </a:ext>
            </a:extLst>
          </p:cNvPr>
          <p:cNvSpPr/>
          <p:nvPr/>
        </p:nvSpPr>
        <p:spPr>
          <a:xfrm>
            <a:off x="10297941" y="2533650"/>
            <a:ext cx="254000" cy="222250"/>
          </a:xfrm>
          <a:prstGeom prst="diamon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7FDDEF0A-F8AF-613D-E5FB-704B3C0BFFAC}"/>
              </a:ext>
            </a:extLst>
          </p:cNvPr>
          <p:cNvSpPr/>
          <p:nvPr/>
        </p:nvSpPr>
        <p:spPr>
          <a:xfrm>
            <a:off x="10092982" y="3136900"/>
            <a:ext cx="254000" cy="222250"/>
          </a:xfrm>
          <a:prstGeom prst="diamon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0EC63F18-32AD-769B-864C-4B73F184B917}"/>
              </a:ext>
            </a:extLst>
          </p:cNvPr>
          <p:cNvSpPr/>
          <p:nvPr/>
        </p:nvSpPr>
        <p:spPr>
          <a:xfrm>
            <a:off x="7993964" y="3317875"/>
            <a:ext cx="254000" cy="222250"/>
          </a:xfrm>
          <a:prstGeom prst="diamon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6EDE25A-52E7-AE3E-2A63-324AFCF50C1B}"/>
              </a:ext>
            </a:extLst>
          </p:cNvPr>
          <p:cNvSpPr txBox="1"/>
          <p:nvPr/>
        </p:nvSpPr>
        <p:spPr>
          <a:xfrm>
            <a:off x="342900" y="228600"/>
            <a:ext cx="5295900" cy="2677656"/>
          </a:xfrm>
          <a:prstGeom prst="rect">
            <a:avLst/>
          </a:prstGeom>
          <a:noFill/>
        </p:spPr>
        <p:txBody>
          <a:bodyPr wrap="square" rtlCol="0">
            <a:spAutoFit/>
          </a:bodyPr>
          <a:lstStyle/>
          <a:p>
            <a:r>
              <a:rPr lang="en-GB" sz="2800" dirty="0"/>
              <a:t>Overall Picture – adding in:</a:t>
            </a:r>
          </a:p>
          <a:p>
            <a:endParaRPr lang="en-GB" sz="2800" dirty="0"/>
          </a:p>
          <a:p>
            <a:r>
              <a:rPr lang="en-GB" sz="2800" dirty="0"/>
              <a:t>Existing SMMI projects</a:t>
            </a:r>
          </a:p>
          <a:p>
            <a:endParaRPr lang="en-GB" sz="2800" dirty="0"/>
          </a:p>
          <a:p>
            <a:r>
              <a:rPr lang="en-GB" sz="2800" dirty="0"/>
              <a:t>SDF3 projects (mostly closing by September 2026)</a:t>
            </a:r>
          </a:p>
        </p:txBody>
      </p:sp>
      <p:sp>
        <p:nvSpPr>
          <p:cNvPr id="2" name="Isosceles Triangle 1">
            <a:extLst>
              <a:ext uri="{FF2B5EF4-FFF2-40B4-BE49-F238E27FC236}">
                <a16:creationId xmlns:a16="http://schemas.microsoft.com/office/drawing/2014/main" id="{A9C317A5-077B-A6CD-73EF-CA691B1E0BD0}"/>
              </a:ext>
            </a:extLst>
          </p:cNvPr>
          <p:cNvSpPr/>
          <p:nvPr/>
        </p:nvSpPr>
        <p:spPr>
          <a:xfrm>
            <a:off x="8909974" y="3784600"/>
            <a:ext cx="228600" cy="228600"/>
          </a:xfrm>
          <a:prstGeom prst="triangle">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11EF5F4A-9246-2A5F-73C0-DE765A086C5B}"/>
              </a:ext>
            </a:extLst>
          </p:cNvPr>
          <p:cNvSpPr/>
          <p:nvPr/>
        </p:nvSpPr>
        <p:spPr>
          <a:xfrm>
            <a:off x="3947941" y="12446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BD00A6BB-E56D-1F32-48EA-9FA391DF211B}"/>
              </a:ext>
            </a:extLst>
          </p:cNvPr>
          <p:cNvSpPr/>
          <p:nvPr/>
        </p:nvSpPr>
        <p:spPr>
          <a:xfrm>
            <a:off x="7910341" y="44958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D1CEE2AD-CE5D-6E74-78BB-8F5482EE8E78}"/>
              </a:ext>
            </a:extLst>
          </p:cNvPr>
          <p:cNvSpPr/>
          <p:nvPr/>
        </p:nvSpPr>
        <p:spPr>
          <a:xfrm>
            <a:off x="7910341" y="30226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B3EA6CD7-5DCB-1919-FBE0-5AEDFE450BD2}"/>
              </a:ext>
            </a:extLst>
          </p:cNvPr>
          <p:cNvSpPr/>
          <p:nvPr/>
        </p:nvSpPr>
        <p:spPr>
          <a:xfrm>
            <a:off x="8170005" y="21209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B7899DE8-3892-0DC6-AED2-FF16FB9238DF}"/>
              </a:ext>
            </a:extLst>
          </p:cNvPr>
          <p:cNvSpPr/>
          <p:nvPr/>
        </p:nvSpPr>
        <p:spPr>
          <a:xfrm>
            <a:off x="7681741" y="50419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AAAA6636-A060-80B6-497B-BE95C807B019}"/>
              </a:ext>
            </a:extLst>
          </p:cNvPr>
          <p:cNvSpPr/>
          <p:nvPr/>
        </p:nvSpPr>
        <p:spPr>
          <a:xfrm>
            <a:off x="9434341" y="32004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2707799F-1DB2-B78B-3FF9-3AD9D37FA51F}"/>
              </a:ext>
            </a:extLst>
          </p:cNvPr>
          <p:cNvSpPr/>
          <p:nvPr/>
        </p:nvSpPr>
        <p:spPr>
          <a:xfrm>
            <a:off x="10183641" y="28321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Diamond 16">
            <a:extLst>
              <a:ext uri="{FF2B5EF4-FFF2-40B4-BE49-F238E27FC236}">
                <a16:creationId xmlns:a16="http://schemas.microsoft.com/office/drawing/2014/main" id="{00912422-3D5A-C085-FDD6-4CCADBE357AA}"/>
              </a:ext>
            </a:extLst>
          </p:cNvPr>
          <p:cNvSpPr/>
          <p:nvPr/>
        </p:nvSpPr>
        <p:spPr>
          <a:xfrm>
            <a:off x="10454803" y="3260725"/>
            <a:ext cx="261294" cy="279400"/>
          </a:xfrm>
          <a:prstGeom prst="diamond">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iamond 17">
            <a:extLst>
              <a:ext uri="{FF2B5EF4-FFF2-40B4-BE49-F238E27FC236}">
                <a16:creationId xmlns:a16="http://schemas.microsoft.com/office/drawing/2014/main" id="{C5CEE617-F1E5-D915-800D-32FD10268581}"/>
              </a:ext>
            </a:extLst>
          </p:cNvPr>
          <p:cNvSpPr/>
          <p:nvPr/>
        </p:nvSpPr>
        <p:spPr>
          <a:xfrm>
            <a:off x="9164918" y="3810000"/>
            <a:ext cx="261294" cy="279400"/>
          </a:xfrm>
          <a:prstGeom prst="diamond">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iamond 19">
            <a:extLst>
              <a:ext uri="{FF2B5EF4-FFF2-40B4-BE49-F238E27FC236}">
                <a16:creationId xmlns:a16="http://schemas.microsoft.com/office/drawing/2014/main" id="{735AD199-016F-49A8-ACEA-3F24D3376935}"/>
              </a:ext>
            </a:extLst>
          </p:cNvPr>
          <p:cNvSpPr/>
          <p:nvPr/>
        </p:nvSpPr>
        <p:spPr>
          <a:xfrm>
            <a:off x="9523499" y="3079750"/>
            <a:ext cx="261294" cy="279400"/>
          </a:xfrm>
          <a:prstGeom prst="diamond">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a:extLst>
              <a:ext uri="{FF2B5EF4-FFF2-40B4-BE49-F238E27FC236}">
                <a16:creationId xmlns:a16="http://schemas.microsoft.com/office/drawing/2014/main" id="{5530E0E4-743E-A61A-A62C-3A074F51F3FD}"/>
              </a:ext>
            </a:extLst>
          </p:cNvPr>
          <p:cNvSpPr/>
          <p:nvPr/>
        </p:nvSpPr>
        <p:spPr>
          <a:xfrm>
            <a:off x="8596956" y="3317875"/>
            <a:ext cx="261294" cy="279400"/>
          </a:xfrm>
          <a:prstGeom prst="diamond">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55B73AAF-EF3C-3A25-D7C5-ED539C90DE1A}"/>
              </a:ext>
            </a:extLst>
          </p:cNvPr>
          <p:cNvSpPr/>
          <p:nvPr/>
        </p:nvSpPr>
        <p:spPr>
          <a:xfrm>
            <a:off x="9639300" y="37084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149C9EAF-8079-685E-3F69-59EC4539086E}"/>
              </a:ext>
            </a:extLst>
          </p:cNvPr>
          <p:cNvSpPr/>
          <p:nvPr/>
        </p:nvSpPr>
        <p:spPr>
          <a:xfrm>
            <a:off x="9556193" y="39243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Diamond 25">
            <a:extLst>
              <a:ext uri="{FF2B5EF4-FFF2-40B4-BE49-F238E27FC236}">
                <a16:creationId xmlns:a16="http://schemas.microsoft.com/office/drawing/2014/main" id="{FF14AE46-BA84-A0B9-9E19-70E2F65F3A42}"/>
              </a:ext>
            </a:extLst>
          </p:cNvPr>
          <p:cNvSpPr/>
          <p:nvPr/>
        </p:nvSpPr>
        <p:spPr>
          <a:xfrm>
            <a:off x="9778443" y="3873500"/>
            <a:ext cx="261294" cy="279400"/>
          </a:xfrm>
          <a:prstGeom prst="diamond">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iamond 26">
            <a:extLst>
              <a:ext uri="{FF2B5EF4-FFF2-40B4-BE49-F238E27FC236}">
                <a16:creationId xmlns:a16="http://schemas.microsoft.com/office/drawing/2014/main" id="{E73F7CF0-DCC5-AEEB-35E6-EF9EF95E1828}"/>
              </a:ext>
            </a:extLst>
          </p:cNvPr>
          <p:cNvSpPr/>
          <p:nvPr/>
        </p:nvSpPr>
        <p:spPr>
          <a:xfrm>
            <a:off x="9481344" y="3479800"/>
            <a:ext cx="261294" cy="279400"/>
          </a:xfrm>
          <a:prstGeom prst="diamond">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19116C9A-949C-1A87-A5AB-33AC5CB28787}"/>
              </a:ext>
            </a:extLst>
          </p:cNvPr>
          <p:cNvSpPr/>
          <p:nvPr/>
        </p:nvSpPr>
        <p:spPr>
          <a:xfrm>
            <a:off x="8756352" y="3556000"/>
            <a:ext cx="228600" cy="228600"/>
          </a:xfrm>
          <a:prstGeom prst="triangle">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3C40F634-F2F2-DA60-BFED-581F2C59B452}"/>
              </a:ext>
            </a:extLst>
          </p:cNvPr>
          <p:cNvSpPr/>
          <p:nvPr/>
        </p:nvSpPr>
        <p:spPr>
          <a:xfrm>
            <a:off x="7796041" y="5289550"/>
            <a:ext cx="228600" cy="228600"/>
          </a:xfrm>
          <a:prstGeom prst="triangle">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26D269C1-7219-ECF2-CD74-723482EA095B}"/>
              </a:ext>
            </a:extLst>
          </p:cNvPr>
          <p:cNvSpPr/>
          <p:nvPr/>
        </p:nvSpPr>
        <p:spPr>
          <a:xfrm>
            <a:off x="3317279" y="2527300"/>
            <a:ext cx="228600" cy="228600"/>
          </a:xfrm>
          <a:prstGeom prst="triangle">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A85F971F-FB68-0D36-EC14-3F9080D08081}"/>
              </a:ext>
            </a:extLst>
          </p:cNvPr>
          <p:cNvSpPr/>
          <p:nvPr/>
        </p:nvSpPr>
        <p:spPr>
          <a:xfrm>
            <a:off x="8936318" y="4724400"/>
            <a:ext cx="228600" cy="228600"/>
          </a:xfrm>
          <a:prstGeom prs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020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B4F1-B21C-4A0A-DD23-281CFB5C9BDA}"/>
              </a:ext>
            </a:extLst>
          </p:cNvPr>
          <p:cNvSpPr>
            <a:spLocks noGrp="1"/>
          </p:cNvSpPr>
          <p:nvPr>
            <p:ph type="title"/>
          </p:nvPr>
        </p:nvSpPr>
        <p:spPr/>
        <p:txBody>
          <a:bodyPr/>
          <a:lstStyle/>
          <a:p>
            <a:r>
              <a:rPr lang="en-GB" dirty="0"/>
              <a:t>Outcomes</a:t>
            </a:r>
          </a:p>
        </p:txBody>
      </p:sp>
      <p:sp>
        <p:nvSpPr>
          <p:cNvPr id="3" name="Content Placeholder 2">
            <a:extLst>
              <a:ext uri="{FF2B5EF4-FFF2-40B4-BE49-F238E27FC236}">
                <a16:creationId xmlns:a16="http://schemas.microsoft.com/office/drawing/2014/main" id="{14E3B35A-470D-2E3D-9BAE-8C5D6949D667}"/>
              </a:ext>
            </a:extLst>
          </p:cNvPr>
          <p:cNvSpPr>
            <a:spLocks noGrp="1"/>
          </p:cNvSpPr>
          <p:nvPr>
            <p:ph idx="1"/>
          </p:nvPr>
        </p:nvSpPr>
        <p:spPr>
          <a:xfrm>
            <a:off x="838199" y="1825625"/>
            <a:ext cx="11166987" cy="4850478"/>
          </a:xfrm>
        </p:spPr>
        <p:txBody>
          <a:bodyPr>
            <a:normAutofit lnSpcReduction="10000"/>
          </a:bodyPr>
          <a:lstStyle/>
          <a:p>
            <a:r>
              <a:rPr lang="en-GB" dirty="0"/>
              <a:t>Parish Health – more Parishes being missionally and financially strong</a:t>
            </a:r>
          </a:p>
          <a:p>
            <a:r>
              <a:rPr lang="en-GB" dirty="0"/>
              <a:t>Thriving Children and Youth Ministries (&gt;25 </a:t>
            </a:r>
            <a:r>
              <a:rPr lang="en-GB" dirty="0" err="1"/>
              <a:t>yp</a:t>
            </a:r>
            <a:r>
              <a:rPr lang="en-GB" dirty="0"/>
              <a:t>) – aiming for 50 Parishes</a:t>
            </a:r>
          </a:p>
          <a:p>
            <a:r>
              <a:rPr lang="en-GB" dirty="0"/>
              <a:t>More disciples – measured through Average Weekly Attendance</a:t>
            </a:r>
          </a:p>
          <a:p>
            <a:endParaRPr lang="en-GB" dirty="0"/>
          </a:p>
          <a:p>
            <a:r>
              <a:rPr lang="en-GB" dirty="0"/>
              <a:t>Number of Baptisms / Confirmations</a:t>
            </a:r>
          </a:p>
          <a:p>
            <a:r>
              <a:rPr lang="en-GB" dirty="0"/>
              <a:t>Number of new lay leaders and volunteers / new vocations</a:t>
            </a:r>
          </a:p>
          <a:p>
            <a:r>
              <a:rPr lang="en-GB" dirty="0"/>
              <a:t>Number of Alpha (and similar) attendees</a:t>
            </a:r>
          </a:p>
          <a:p>
            <a:r>
              <a:rPr lang="en-GB" dirty="0"/>
              <a:t>Number of people attending small groups</a:t>
            </a:r>
          </a:p>
          <a:p>
            <a:r>
              <a:rPr lang="en-GB" dirty="0"/>
              <a:t>Number of community outreach activities</a:t>
            </a:r>
          </a:p>
          <a:p>
            <a:r>
              <a:rPr lang="en-GB" dirty="0"/>
              <a:t>Number of planned givers and amount given</a:t>
            </a:r>
          </a:p>
        </p:txBody>
      </p:sp>
    </p:spTree>
    <p:extLst>
      <p:ext uri="{BB962C8B-B14F-4D97-AF65-F5344CB8AC3E}">
        <p14:creationId xmlns:p14="http://schemas.microsoft.com/office/powerpoint/2010/main" val="7699164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D965-F0F2-2634-4432-E919EB6074FF}"/>
              </a:ext>
            </a:extLst>
          </p:cNvPr>
          <p:cNvSpPr>
            <a:spLocks noGrp="1"/>
          </p:cNvSpPr>
          <p:nvPr>
            <p:ph type="title"/>
          </p:nvPr>
        </p:nvSpPr>
        <p:spPr/>
        <p:txBody>
          <a:bodyPr/>
          <a:lstStyle/>
          <a:p>
            <a:r>
              <a:rPr lang="en-GB" dirty="0"/>
              <a:t>Example of Outcomes</a:t>
            </a:r>
          </a:p>
        </p:txBody>
      </p:sp>
      <p:sp>
        <p:nvSpPr>
          <p:cNvPr id="3" name="Content Placeholder 2">
            <a:extLst>
              <a:ext uri="{FF2B5EF4-FFF2-40B4-BE49-F238E27FC236}">
                <a16:creationId xmlns:a16="http://schemas.microsoft.com/office/drawing/2014/main" id="{57A26E0A-CB1E-AABD-7744-36EF80160F58}"/>
              </a:ext>
            </a:extLst>
          </p:cNvPr>
          <p:cNvSpPr>
            <a:spLocks noGrp="1"/>
          </p:cNvSpPr>
          <p:nvPr>
            <p:ph idx="1"/>
          </p:nvPr>
        </p:nvSpPr>
        <p:spPr>
          <a:xfrm>
            <a:off x="838200" y="1825624"/>
            <a:ext cx="10515600" cy="4787611"/>
          </a:xfrm>
        </p:spPr>
        <p:txBody>
          <a:bodyPr>
            <a:normAutofit/>
          </a:bodyPr>
          <a:lstStyle/>
          <a:p>
            <a:pPr marL="0" indent="0">
              <a:buNone/>
            </a:pPr>
            <a:r>
              <a:rPr lang="en-GB" dirty="0"/>
              <a:t>				This Bid		Previous Bid</a:t>
            </a:r>
          </a:p>
          <a:p>
            <a:pPr marL="0" indent="0">
              <a:buNone/>
            </a:pPr>
            <a:r>
              <a:rPr lang="en-GB" dirty="0"/>
              <a:t>Growth – adults:		1640			1500</a:t>
            </a:r>
          </a:p>
          <a:p>
            <a:pPr marL="0" indent="0">
              <a:buNone/>
            </a:pPr>
            <a:r>
              <a:rPr lang="en-GB" dirty="0"/>
              <a:t>Growth – children:		830			900</a:t>
            </a:r>
          </a:p>
          <a:p>
            <a:pPr marL="0" indent="0">
              <a:buNone/>
            </a:pPr>
            <a:endParaRPr lang="en-GB" dirty="0"/>
          </a:p>
          <a:p>
            <a:pPr marL="0" indent="0">
              <a:buNone/>
            </a:pPr>
            <a:r>
              <a:rPr lang="en-GB" dirty="0"/>
              <a:t>Total				2470			2400	</a:t>
            </a:r>
          </a:p>
          <a:p>
            <a:pPr marL="0" indent="0">
              <a:buNone/>
            </a:pPr>
            <a:endParaRPr lang="en-GB" dirty="0"/>
          </a:p>
          <a:p>
            <a:pPr marL="0" indent="0">
              <a:buNone/>
            </a:pPr>
            <a:r>
              <a:rPr lang="en-GB" dirty="0"/>
              <a:t>This would equate to Diocese growth of:	</a:t>
            </a:r>
          </a:p>
          <a:p>
            <a:pPr marL="0" indent="0">
              <a:buNone/>
            </a:pPr>
            <a:r>
              <a:rPr lang="en-GB" dirty="0"/>
              <a:t>	2.7% growth in adults per year	(2025 was 3.3% growth)</a:t>
            </a:r>
          </a:p>
          <a:p>
            <a:pPr marL="0" indent="0">
              <a:buNone/>
            </a:pPr>
            <a:r>
              <a:rPr lang="en-GB" dirty="0"/>
              <a:t>	166 additional children per year (100 in 2025)		</a:t>
            </a:r>
          </a:p>
        </p:txBody>
      </p:sp>
    </p:spTree>
    <p:extLst>
      <p:ext uri="{BB962C8B-B14F-4D97-AF65-F5344CB8AC3E}">
        <p14:creationId xmlns:p14="http://schemas.microsoft.com/office/powerpoint/2010/main" val="22887226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BDC42-8101-39C1-BC61-A8A36CFD3507}"/>
              </a:ext>
            </a:extLst>
          </p:cNvPr>
          <p:cNvSpPr>
            <a:spLocks noGrp="1"/>
          </p:cNvSpPr>
          <p:nvPr>
            <p:ph type="title"/>
          </p:nvPr>
        </p:nvSpPr>
        <p:spPr>
          <a:xfrm>
            <a:off x="630936" y="640080"/>
            <a:ext cx="4818888" cy="1481328"/>
          </a:xfrm>
        </p:spPr>
        <p:txBody>
          <a:bodyPr anchor="b">
            <a:normAutofit/>
          </a:bodyPr>
          <a:lstStyle/>
          <a:p>
            <a:r>
              <a:rPr lang="en-GB" sz="5000"/>
              <a:t>Financial summary</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195C6-84D4-5639-2477-DF2BDACEC188}"/>
              </a:ext>
            </a:extLst>
          </p:cNvPr>
          <p:cNvSpPr>
            <a:spLocks noGrp="1"/>
          </p:cNvSpPr>
          <p:nvPr>
            <p:ph idx="1"/>
          </p:nvPr>
        </p:nvSpPr>
        <p:spPr>
          <a:xfrm>
            <a:off x="630936" y="2660904"/>
            <a:ext cx="6267704" cy="3547872"/>
          </a:xfrm>
        </p:spPr>
        <p:txBody>
          <a:bodyPr anchor="t">
            <a:normAutofit/>
          </a:bodyPr>
          <a:lstStyle/>
          <a:p>
            <a:r>
              <a:rPr lang="en-GB" sz="2400" dirty="0"/>
              <a:t>Revive		 £100,000</a:t>
            </a:r>
          </a:p>
          <a:p>
            <a:r>
              <a:rPr lang="en-GB" sz="2400" dirty="0"/>
              <a:t>Revitalise		£2,100,000</a:t>
            </a:r>
          </a:p>
          <a:p>
            <a:r>
              <a:rPr lang="en-GB" sz="2400" dirty="0"/>
              <a:t>Renew		£2,300,000</a:t>
            </a:r>
          </a:p>
          <a:p>
            <a:r>
              <a:rPr lang="en-GB" sz="2400" dirty="0"/>
              <a:t>Programme Team	 £500,000</a:t>
            </a:r>
          </a:p>
          <a:p>
            <a:r>
              <a:rPr lang="en-GB" sz="2400" dirty="0"/>
              <a:t>Total 			£5,000,000</a:t>
            </a:r>
          </a:p>
          <a:p>
            <a:endParaRPr lang="en-GB" sz="1500" dirty="0"/>
          </a:p>
        </p:txBody>
      </p:sp>
      <p:graphicFrame>
        <p:nvGraphicFramePr>
          <p:cNvPr id="4" name="Chart 3">
            <a:extLst>
              <a:ext uri="{FF2B5EF4-FFF2-40B4-BE49-F238E27FC236}">
                <a16:creationId xmlns:a16="http://schemas.microsoft.com/office/drawing/2014/main" id="{53985634-7D75-0AA1-B672-39ABA5C2A7AD}"/>
              </a:ext>
            </a:extLst>
          </p:cNvPr>
          <p:cNvGraphicFramePr>
            <a:graphicFrameLocks/>
          </p:cNvGraphicFramePr>
          <p:nvPr>
            <p:extLst>
              <p:ext uri="{D42A27DB-BD31-4B8C-83A1-F6EECF244321}">
                <p14:modId xmlns:p14="http://schemas.microsoft.com/office/powerpoint/2010/main" val="2455782640"/>
              </p:ext>
            </p:extLst>
          </p:nvPr>
        </p:nvGraphicFramePr>
        <p:xfrm>
          <a:off x="6099048" y="640080"/>
          <a:ext cx="5458968"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19883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EF39-BE60-45D0-63C6-64CD047CCD94}"/>
              </a:ext>
            </a:extLst>
          </p:cNvPr>
          <p:cNvSpPr>
            <a:spLocks noGrp="1"/>
          </p:cNvSpPr>
          <p:nvPr>
            <p:ph type="title"/>
          </p:nvPr>
        </p:nvSpPr>
        <p:spPr/>
        <p:txBody>
          <a:bodyPr/>
          <a:lstStyle/>
          <a:p>
            <a:r>
              <a:rPr lang="en-US" dirty="0"/>
              <a:t>Key dates</a:t>
            </a:r>
            <a:endParaRPr lang="en-GB" dirty="0"/>
          </a:p>
        </p:txBody>
      </p:sp>
      <p:sp>
        <p:nvSpPr>
          <p:cNvPr id="3" name="Content Placeholder 2">
            <a:extLst>
              <a:ext uri="{FF2B5EF4-FFF2-40B4-BE49-F238E27FC236}">
                <a16:creationId xmlns:a16="http://schemas.microsoft.com/office/drawing/2014/main" id="{32D6F917-8C26-42BA-3769-F139800F5EE5}"/>
              </a:ext>
            </a:extLst>
          </p:cNvPr>
          <p:cNvSpPr>
            <a:spLocks noGrp="1"/>
          </p:cNvSpPr>
          <p:nvPr>
            <p:ph idx="1"/>
          </p:nvPr>
        </p:nvSpPr>
        <p:spPr/>
        <p:txBody>
          <a:bodyPr>
            <a:normAutofit lnSpcReduction="10000"/>
          </a:bodyPr>
          <a:lstStyle/>
          <a:p>
            <a:pPr lvl="0">
              <a:buFont typeface="Wingdings" panose="05000000000000000000" pitchFamily="2" charset="2"/>
              <a:buChar char="ü"/>
            </a:pPr>
            <a:r>
              <a:rPr lang="en-US" dirty="0"/>
              <a:t>March 7</a:t>
            </a:r>
            <a:r>
              <a:rPr lang="en-US" baseline="30000" dirty="0"/>
              <a:t>th</a:t>
            </a:r>
            <a:r>
              <a:rPr lang="en-US" dirty="0"/>
              <a:t> – Diocesan Synod feedback on initial bid outline</a:t>
            </a:r>
            <a:endParaRPr lang="en-GB" dirty="0"/>
          </a:p>
          <a:p>
            <a:pPr lvl="0">
              <a:buFont typeface="Wingdings" panose="05000000000000000000" pitchFamily="2" charset="2"/>
              <a:buChar char="ü"/>
            </a:pPr>
            <a:r>
              <a:rPr lang="en-US" dirty="0"/>
              <a:t>May 21</a:t>
            </a:r>
            <a:r>
              <a:rPr lang="en-US" baseline="30000" dirty="0"/>
              <a:t>st</a:t>
            </a:r>
            <a:r>
              <a:rPr lang="en-US" dirty="0"/>
              <a:t>  – Review with Archdeacons and Area Deans</a:t>
            </a:r>
          </a:p>
          <a:p>
            <a:pPr lvl="0">
              <a:buFont typeface="Wingdings" panose="05000000000000000000" pitchFamily="2" charset="2"/>
              <a:buChar char="ü"/>
            </a:pPr>
            <a:r>
              <a:rPr lang="en-GB" dirty="0"/>
              <a:t>June 8</a:t>
            </a:r>
            <a:r>
              <a:rPr lang="en-GB" baseline="30000" dirty="0"/>
              <a:t>th</a:t>
            </a:r>
            <a:r>
              <a:rPr lang="en-GB" dirty="0"/>
              <a:t> – Bishop’s Staff Team review</a:t>
            </a:r>
          </a:p>
          <a:p>
            <a:pPr lvl="0"/>
            <a:r>
              <a:rPr lang="en-US" dirty="0"/>
              <a:t>June 13</a:t>
            </a:r>
            <a:r>
              <a:rPr lang="en-US" baseline="30000" dirty="0"/>
              <a:t>th</a:t>
            </a:r>
            <a:r>
              <a:rPr lang="en-US" dirty="0"/>
              <a:t> - Diocesan Synod endorse bid key points</a:t>
            </a:r>
            <a:endParaRPr lang="en-GB" dirty="0"/>
          </a:p>
          <a:p>
            <a:pPr lvl="0"/>
            <a:r>
              <a:rPr lang="en-US"/>
              <a:t>July 9</a:t>
            </a:r>
            <a:r>
              <a:rPr lang="en-US" baseline="30000"/>
              <a:t>th</a:t>
            </a:r>
            <a:r>
              <a:rPr lang="en-US"/>
              <a:t> </a:t>
            </a:r>
            <a:r>
              <a:rPr lang="en-US" dirty="0"/>
              <a:t>- Bishop’s Council approve main bid</a:t>
            </a:r>
            <a:endParaRPr lang="en-GB" dirty="0"/>
          </a:p>
          <a:p>
            <a:pPr lvl="0"/>
            <a:r>
              <a:rPr lang="en-US" dirty="0"/>
              <a:t>Sept 24</a:t>
            </a:r>
            <a:r>
              <a:rPr lang="en-US" baseline="30000" dirty="0"/>
              <a:t>th</a:t>
            </a:r>
            <a:r>
              <a:rPr lang="en-US" dirty="0"/>
              <a:t> – submit near final draft to SMMIB for evaluation</a:t>
            </a:r>
            <a:endParaRPr lang="en-GB" dirty="0"/>
          </a:p>
          <a:p>
            <a:pPr lvl="0"/>
            <a:r>
              <a:rPr lang="en-US" dirty="0"/>
              <a:t>Oct 22</a:t>
            </a:r>
            <a:r>
              <a:rPr lang="en-US" baseline="30000" dirty="0"/>
              <a:t>nd</a:t>
            </a:r>
            <a:r>
              <a:rPr lang="en-US" dirty="0"/>
              <a:t> – submit final bid</a:t>
            </a:r>
            <a:endParaRPr lang="en-GB" dirty="0"/>
          </a:p>
          <a:p>
            <a:pPr lvl="0"/>
            <a:r>
              <a:rPr lang="en-US" dirty="0"/>
              <a:t>Dec 9</a:t>
            </a:r>
            <a:r>
              <a:rPr lang="en-US" baseline="30000" dirty="0"/>
              <a:t>th</a:t>
            </a:r>
            <a:r>
              <a:rPr lang="en-US" dirty="0"/>
              <a:t> – SMMIB meets – decision given verbally and then officially</a:t>
            </a:r>
            <a:endParaRPr lang="en-GB" dirty="0"/>
          </a:p>
          <a:p>
            <a:r>
              <a:rPr lang="en-GB" dirty="0"/>
              <a:t>1</a:t>
            </a:r>
            <a:r>
              <a:rPr lang="en-GB" baseline="30000" dirty="0"/>
              <a:t>st</a:t>
            </a:r>
            <a:r>
              <a:rPr lang="en-GB" dirty="0"/>
              <a:t> Jan 2027 – Funds available if the bid is successful</a:t>
            </a:r>
          </a:p>
        </p:txBody>
      </p:sp>
    </p:spTree>
    <p:extLst>
      <p:ext uri="{BB962C8B-B14F-4D97-AF65-F5344CB8AC3E}">
        <p14:creationId xmlns:p14="http://schemas.microsoft.com/office/powerpoint/2010/main" val="9285194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39AB-916F-DBAE-A8BA-84A85E660A5A}"/>
              </a:ext>
            </a:extLst>
          </p:cNvPr>
          <p:cNvSpPr>
            <a:spLocks noGrp="1"/>
          </p:cNvSpPr>
          <p:nvPr>
            <p:ph type="title"/>
          </p:nvPr>
        </p:nvSpPr>
        <p:spPr/>
        <p:txBody>
          <a:bodyPr/>
          <a:lstStyle/>
          <a:p>
            <a:r>
              <a:rPr lang="en-GB" dirty="0"/>
              <a:t>Motion to Synod</a:t>
            </a:r>
          </a:p>
        </p:txBody>
      </p:sp>
      <p:sp>
        <p:nvSpPr>
          <p:cNvPr id="3" name="Content Placeholder 2">
            <a:extLst>
              <a:ext uri="{FF2B5EF4-FFF2-40B4-BE49-F238E27FC236}">
                <a16:creationId xmlns:a16="http://schemas.microsoft.com/office/drawing/2014/main" id="{424ABCE5-CD5E-3AD6-9A3A-E05CA7BB7688}"/>
              </a:ext>
            </a:extLst>
          </p:cNvPr>
          <p:cNvSpPr>
            <a:spLocks noGrp="1"/>
          </p:cNvSpPr>
          <p:nvPr>
            <p:ph idx="1"/>
          </p:nvPr>
        </p:nvSpPr>
        <p:spPr/>
        <p:txBody>
          <a:bodyPr/>
          <a:lstStyle/>
          <a:p>
            <a:endParaRPr lang="en-GB" sz="4400" dirty="0"/>
          </a:p>
          <a:p>
            <a:pPr marL="0" indent="0">
              <a:buNone/>
            </a:pPr>
            <a:r>
              <a:rPr lang="en-GB" sz="4400" dirty="0"/>
              <a:t>‘This Synod takes note and reaffirms the Diocesan Vision and Strategic Approach’</a:t>
            </a:r>
          </a:p>
          <a:p>
            <a:endParaRPr lang="en-GB" dirty="0"/>
          </a:p>
        </p:txBody>
      </p:sp>
    </p:spTree>
    <p:extLst>
      <p:ext uri="{BB962C8B-B14F-4D97-AF65-F5344CB8AC3E}">
        <p14:creationId xmlns:p14="http://schemas.microsoft.com/office/powerpoint/2010/main" val="3422520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2E5D6-8391-DE30-43A6-AE15A87AB31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7B5C19-EE7D-9083-3DC7-D9A8C65EED1C}"/>
              </a:ext>
            </a:extLst>
          </p:cNvPr>
          <p:cNvSpPr>
            <a:spLocks noGrp="1"/>
          </p:cNvSpPr>
          <p:nvPr>
            <p:ph type="title"/>
          </p:nvPr>
        </p:nvSpPr>
        <p:spPr/>
        <p:txBody>
          <a:bodyPr/>
          <a:lstStyle/>
          <a:p>
            <a:r>
              <a:rPr lang="en-GB" dirty="0"/>
              <a:t>Vision of the Church of England </a:t>
            </a:r>
          </a:p>
        </p:txBody>
      </p:sp>
      <p:sp>
        <p:nvSpPr>
          <p:cNvPr id="7" name="Content Placeholder 6">
            <a:extLst>
              <a:ext uri="{FF2B5EF4-FFF2-40B4-BE49-F238E27FC236}">
                <a16:creationId xmlns:a16="http://schemas.microsoft.com/office/drawing/2014/main" id="{01B440A4-C797-5DA5-0CC6-CF5CCC949D91}"/>
              </a:ext>
            </a:extLst>
          </p:cNvPr>
          <p:cNvSpPr>
            <a:spLocks noGrp="1"/>
          </p:cNvSpPr>
          <p:nvPr>
            <p:ph idx="1"/>
          </p:nvPr>
        </p:nvSpPr>
        <p:spPr>
          <a:xfrm>
            <a:off x="838200" y="1825624"/>
            <a:ext cx="10515600" cy="4732193"/>
          </a:xfrm>
        </p:spPr>
        <p:txBody>
          <a:bodyPr>
            <a:normAutofit fontScale="77500" lnSpcReduction="20000"/>
          </a:bodyPr>
          <a:lstStyle/>
          <a:p>
            <a:pPr marL="0" indent="0">
              <a:buNone/>
            </a:pPr>
            <a:r>
              <a:rPr lang="en-GB" sz="3400" b="1" dirty="0"/>
              <a:t>One vision</a:t>
            </a:r>
            <a:endParaRPr lang="en-GB" sz="3400" dirty="0"/>
          </a:p>
          <a:p>
            <a:r>
              <a:rPr lang="en-GB" sz="3400" dirty="0"/>
              <a:t>A Church for the whole nation which is Jesus Christ centred, and shaped by, the five marks of mission. A church that is </a:t>
            </a:r>
            <a:r>
              <a:rPr lang="en-GB" sz="3400" b="1" dirty="0"/>
              <a:t>simpler, humbler, bolder</a:t>
            </a:r>
            <a:r>
              <a:rPr lang="en-GB" sz="3400" dirty="0"/>
              <a:t>.</a:t>
            </a:r>
          </a:p>
          <a:p>
            <a:pPr marL="0" indent="0">
              <a:buNone/>
            </a:pPr>
            <a:endParaRPr lang="en-GB" sz="3400" dirty="0"/>
          </a:p>
          <a:p>
            <a:pPr marL="0" indent="0">
              <a:buNone/>
            </a:pPr>
            <a:r>
              <a:rPr lang="en-GB" sz="3400" b="1" dirty="0"/>
              <a:t>Three priorities</a:t>
            </a:r>
            <a:endParaRPr lang="en-GB" sz="3400" dirty="0"/>
          </a:p>
          <a:p>
            <a:r>
              <a:rPr lang="en-GB" sz="3400" b="1" dirty="0"/>
              <a:t>To become a church of missionary disciples</a:t>
            </a:r>
            <a:r>
              <a:rPr lang="en-GB" sz="3400" dirty="0"/>
              <a:t> where all God’s people are equipped to live the Christian life, wherever we spend our time Sunday to Saturday.</a:t>
            </a:r>
          </a:p>
          <a:p>
            <a:r>
              <a:rPr lang="en-GB" sz="3400" b="1" dirty="0"/>
              <a:t>To be a church where mixed ecology is the norm</a:t>
            </a:r>
            <a:r>
              <a:rPr lang="en-GB" sz="3400" dirty="0"/>
              <a:t> – where every person in England has access to an enriching and compelling community of faith by adding new churches and new forms of Church to our parishes, cathedrals, schools and chaplaincies.</a:t>
            </a:r>
          </a:p>
          <a:p>
            <a:r>
              <a:rPr lang="en-GB" sz="3400" b="1" dirty="0"/>
              <a:t>To be a church that is younger and more diverse</a:t>
            </a:r>
            <a:endParaRPr lang="en-GB" sz="3400" dirty="0"/>
          </a:p>
          <a:p>
            <a:pPr lvl="0"/>
            <a:endParaRPr lang="en-GB" dirty="0"/>
          </a:p>
        </p:txBody>
      </p:sp>
      <p:sp>
        <p:nvSpPr>
          <p:cNvPr id="2" name="AutoShape 2" descr="Home">
            <a:extLst>
              <a:ext uri="{FF2B5EF4-FFF2-40B4-BE49-F238E27FC236}">
                <a16:creationId xmlns:a16="http://schemas.microsoft.com/office/drawing/2014/main" id="{C3DE594B-DECA-79B6-C389-2E6F8BFE49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Logo and visual identity | The Church of England">
            <a:extLst>
              <a:ext uri="{FF2B5EF4-FFF2-40B4-BE49-F238E27FC236}">
                <a16:creationId xmlns:a16="http://schemas.microsoft.com/office/drawing/2014/main" id="{322C4BFB-D2AB-C5F2-3B1B-37BE4AA49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506" y="65881"/>
            <a:ext cx="2824294"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244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CE4DD-B489-D762-E136-DD971DABC053}"/>
              </a:ext>
            </a:extLst>
          </p:cNvPr>
          <p:cNvPicPr>
            <a:picLocks noChangeAspect="1"/>
          </p:cNvPicPr>
          <p:nvPr/>
        </p:nvPicPr>
        <p:blipFill>
          <a:blip r:embed="rId2"/>
          <a:stretch>
            <a:fillRect/>
          </a:stretch>
        </p:blipFill>
        <p:spPr>
          <a:xfrm>
            <a:off x="4699297" y="51088"/>
            <a:ext cx="7252558" cy="6345093"/>
          </a:xfrm>
          <a:prstGeom prst="rect">
            <a:avLst/>
          </a:prstGeom>
        </p:spPr>
      </p:pic>
      <p:sp>
        <p:nvSpPr>
          <p:cNvPr id="2" name="Title 1">
            <a:extLst>
              <a:ext uri="{FF2B5EF4-FFF2-40B4-BE49-F238E27FC236}">
                <a16:creationId xmlns:a16="http://schemas.microsoft.com/office/drawing/2014/main" id="{48A7DBA6-8D6D-DFEF-25D6-FAC4D009AAB6}"/>
              </a:ext>
            </a:extLst>
          </p:cNvPr>
          <p:cNvSpPr>
            <a:spLocks noGrp="1"/>
          </p:cNvSpPr>
          <p:nvPr>
            <p:ph type="title"/>
          </p:nvPr>
        </p:nvSpPr>
        <p:spPr>
          <a:xfrm>
            <a:off x="461818" y="182562"/>
            <a:ext cx="3964709" cy="6492875"/>
          </a:xfrm>
        </p:spPr>
        <p:txBody>
          <a:bodyPr>
            <a:normAutofit fontScale="90000"/>
          </a:bodyPr>
          <a:lstStyle/>
          <a:p>
            <a:r>
              <a:rPr lang="en-GB" dirty="0"/>
              <a:t>Vision:</a:t>
            </a:r>
            <a:br>
              <a:rPr lang="en-GB" dirty="0"/>
            </a:br>
            <a:br>
              <a:rPr lang="en-GB" dirty="0"/>
            </a:br>
            <a:r>
              <a:rPr lang="en-US" sz="3100" dirty="0"/>
              <a:t>The Diocese of Portsmouth longs to be</a:t>
            </a:r>
            <a:br>
              <a:rPr lang="en-US" sz="3100" dirty="0"/>
            </a:br>
            <a:br>
              <a:rPr lang="en-US" dirty="0"/>
            </a:br>
            <a:r>
              <a:rPr lang="en-US" dirty="0"/>
              <a:t>a rejuvenating community of Jesus-</a:t>
            </a:r>
            <a:r>
              <a:rPr lang="en-US" dirty="0" err="1"/>
              <a:t>centred</a:t>
            </a:r>
            <a:r>
              <a:rPr lang="en-US" dirty="0"/>
              <a:t>, Kingdom-seeking disciples.</a:t>
            </a:r>
            <a:br>
              <a:rPr lang="en-US" dirty="0"/>
            </a:br>
            <a:endParaRPr lang="en-GB" dirty="0"/>
          </a:p>
        </p:txBody>
      </p:sp>
      <p:sp>
        <p:nvSpPr>
          <p:cNvPr id="3" name="TextBox 2">
            <a:extLst>
              <a:ext uri="{FF2B5EF4-FFF2-40B4-BE49-F238E27FC236}">
                <a16:creationId xmlns:a16="http://schemas.microsoft.com/office/drawing/2014/main" id="{38F4B527-4C7B-A196-8E75-204E3551C6C9}"/>
              </a:ext>
            </a:extLst>
          </p:cNvPr>
          <p:cNvSpPr txBox="1"/>
          <p:nvPr/>
        </p:nvSpPr>
        <p:spPr>
          <a:xfrm>
            <a:off x="4426527" y="461819"/>
            <a:ext cx="2004291" cy="707886"/>
          </a:xfrm>
          <a:prstGeom prst="rect">
            <a:avLst/>
          </a:prstGeom>
          <a:noFill/>
        </p:spPr>
        <p:txBody>
          <a:bodyPr wrap="square" rtlCol="0">
            <a:spAutoFit/>
          </a:bodyPr>
          <a:lstStyle/>
          <a:p>
            <a:r>
              <a:rPr lang="en-GB" sz="4000" dirty="0">
                <a:latin typeface="+mj-lt"/>
              </a:rPr>
              <a:t>Strategy:</a:t>
            </a:r>
          </a:p>
        </p:txBody>
      </p:sp>
    </p:spTree>
    <p:extLst>
      <p:ext uri="{BB962C8B-B14F-4D97-AF65-F5344CB8AC3E}">
        <p14:creationId xmlns:p14="http://schemas.microsoft.com/office/powerpoint/2010/main" val="18170074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B11C-3ABA-1B36-6BCE-54E517671668}"/>
              </a:ext>
            </a:extLst>
          </p:cNvPr>
          <p:cNvSpPr>
            <a:spLocks noGrp="1"/>
          </p:cNvSpPr>
          <p:nvPr>
            <p:ph type="title"/>
          </p:nvPr>
        </p:nvSpPr>
        <p:spPr>
          <a:xfrm>
            <a:off x="965710" y="352706"/>
            <a:ext cx="9433158" cy="979984"/>
          </a:xfrm>
        </p:spPr>
        <p:txBody>
          <a:bodyPr>
            <a:normAutofit/>
          </a:bodyPr>
          <a:lstStyle/>
          <a:p>
            <a:r>
              <a:rPr lang="en-US" dirty="0"/>
              <a:t>Our next funding bid</a:t>
            </a:r>
            <a:endParaRPr lang="en-GB" dirty="0"/>
          </a:p>
        </p:txBody>
      </p:sp>
      <p:graphicFrame>
        <p:nvGraphicFramePr>
          <p:cNvPr id="4" name="Content Placeholder 3">
            <a:extLst>
              <a:ext uri="{FF2B5EF4-FFF2-40B4-BE49-F238E27FC236}">
                <a16:creationId xmlns:a16="http://schemas.microsoft.com/office/drawing/2014/main" id="{8D410E59-DCC2-0779-7077-8F138A0CD792}"/>
              </a:ext>
            </a:extLst>
          </p:cNvPr>
          <p:cNvGraphicFramePr>
            <a:graphicFrameLocks noGrp="1"/>
          </p:cNvGraphicFramePr>
          <p:nvPr>
            <p:ph idx="1"/>
          </p:nvPr>
        </p:nvGraphicFramePr>
        <p:xfrm>
          <a:off x="838200" y="3061038"/>
          <a:ext cx="7089843" cy="178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D243B490-E793-83D5-B74F-88DE25F2FFE6}"/>
              </a:ext>
            </a:extLst>
          </p:cNvPr>
          <p:cNvGraphicFramePr>
            <a:graphicFrameLocks/>
          </p:cNvGraphicFramePr>
          <p:nvPr/>
        </p:nvGraphicFramePr>
        <p:xfrm>
          <a:off x="3548974" y="4105106"/>
          <a:ext cx="7151452" cy="17833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B956CDE0-5D74-AF01-A113-666C81447CE8}"/>
              </a:ext>
            </a:extLst>
          </p:cNvPr>
          <p:cNvSpPr txBox="1"/>
          <p:nvPr/>
        </p:nvSpPr>
        <p:spPr>
          <a:xfrm>
            <a:off x="965710" y="3217302"/>
            <a:ext cx="5412572" cy="461665"/>
          </a:xfrm>
          <a:prstGeom prst="rect">
            <a:avLst/>
          </a:prstGeom>
          <a:noFill/>
        </p:spPr>
        <p:txBody>
          <a:bodyPr wrap="none" rtlCol="0">
            <a:spAutoFit/>
          </a:bodyPr>
          <a:lstStyle/>
          <a:p>
            <a:r>
              <a:rPr lang="en-US" sz="2400" dirty="0"/>
              <a:t>Current SMMI funding £5.3m over 5 years</a:t>
            </a:r>
            <a:endParaRPr lang="en-GB" sz="2400" dirty="0"/>
          </a:p>
        </p:txBody>
      </p:sp>
      <p:sp>
        <p:nvSpPr>
          <p:cNvPr id="7" name="TextBox 6">
            <a:extLst>
              <a:ext uri="{FF2B5EF4-FFF2-40B4-BE49-F238E27FC236}">
                <a16:creationId xmlns:a16="http://schemas.microsoft.com/office/drawing/2014/main" id="{101662F9-BB74-3C55-5C5F-63C361DDC665}"/>
              </a:ext>
            </a:extLst>
          </p:cNvPr>
          <p:cNvSpPr txBox="1"/>
          <p:nvPr/>
        </p:nvSpPr>
        <p:spPr>
          <a:xfrm>
            <a:off x="3796075" y="5792547"/>
            <a:ext cx="4911216" cy="461665"/>
          </a:xfrm>
          <a:prstGeom prst="rect">
            <a:avLst/>
          </a:prstGeom>
          <a:noFill/>
        </p:spPr>
        <p:txBody>
          <a:bodyPr wrap="none" rtlCol="0">
            <a:spAutoFit/>
          </a:bodyPr>
          <a:lstStyle/>
          <a:p>
            <a:r>
              <a:rPr lang="en-US" sz="2400" dirty="0"/>
              <a:t>Indicative maximum £5m over 5 years</a:t>
            </a:r>
            <a:endParaRPr lang="en-GB" sz="2400" dirty="0"/>
          </a:p>
        </p:txBody>
      </p:sp>
      <p:sp>
        <p:nvSpPr>
          <p:cNvPr id="8" name="TextBox 7">
            <a:extLst>
              <a:ext uri="{FF2B5EF4-FFF2-40B4-BE49-F238E27FC236}">
                <a16:creationId xmlns:a16="http://schemas.microsoft.com/office/drawing/2014/main" id="{F214D753-3E20-BC06-B7AE-1250C9EDF56B}"/>
              </a:ext>
            </a:extLst>
          </p:cNvPr>
          <p:cNvSpPr txBox="1"/>
          <p:nvPr/>
        </p:nvSpPr>
        <p:spPr>
          <a:xfrm>
            <a:off x="3640392" y="5378830"/>
            <a:ext cx="2702042" cy="461665"/>
          </a:xfrm>
          <a:prstGeom prst="rect">
            <a:avLst/>
          </a:prstGeom>
          <a:solidFill>
            <a:srgbClr val="00B050"/>
          </a:solidFill>
        </p:spPr>
        <p:txBody>
          <a:bodyPr wrap="square" rtlCol="0">
            <a:spAutoFit/>
          </a:bodyPr>
          <a:lstStyle/>
          <a:p>
            <a:r>
              <a:rPr lang="en-US" sz="2400" dirty="0"/>
              <a:t>Max £2m 27/28        </a:t>
            </a:r>
            <a:endParaRPr lang="en-GB" sz="2400" dirty="0"/>
          </a:p>
        </p:txBody>
      </p:sp>
      <p:sp>
        <p:nvSpPr>
          <p:cNvPr id="9" name="TextBox 8">
            <a:extLst>
              <a:ext uri="{FF2B5EF4-FFF2-40B4-BE49-F238E27FC236}">
                <a16:creationId xmlns:a16="http://schemas.microsoft.com/office/drawing/2014/main" id="{7BAEA848-CBB5-1ED4-8C8C-828EDC45CA0D}"/>
              </a:ext>
            </a:extLst>
          </p:cNvPr>
          <p:cNvSpPr txBox="1"/>
          <p:nvPr/>
        </p:nvSpPr>
        <p:spPr>
          <a:xfrm>
            <a:off x="6433852" y="5384749"/>
            <a:ext cx="4266574" cy="461665"/>
          </a:xfrm>
          <a:prstGeom prst="rect">
            <a:avLst/>
          </a:prstGeom>
          <a:solidFill>
            <a:srgbClr val="92D050"/>
          </a:solidFill>
        </p:spPr>
        <p:txBody>
          <a:bodyPr wrap="square" rtlCol="0">
            <a:spAutoFit/>
          </a:bodyPr>
          <a:lstStyle/>
          <a:p>
            <a:r>
              <a:rPr lang="en-US" sz="2400" dirty="0"/>
              <a:t>Max £3m 29/30/31</a:t>
            </a:r>
            <a:endParaRPr lang="en-GB" sz="2400" dirty="0"/>
          </a:p>
        </p:txBody>
      </p:sp>
      <p:pic>
        <p:nvPicPr>
          <p:cNvPr id="1026" name="Picture 2" descr="How our strategy will work: the ‘Revive’ element will be the catalyst for the ‘Revitalise’ and ‘Renew’ elements to work. And the ‘Rejuvenate’ element will be present throughout">
            <a:extLst>
              <a:ext uri="{FF2B5EF4-FFF2-40B4-BE49-F238E27FC236}">
                <a16:creationId xmlns:a16="http://schemas.microsoft.com/office/drawing/2014/main" id="{88CF8A4C-FB5A-299E-9EA6-92B75559A0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9183" y="1423259"/>
            <a:ext cx="2801566" cy="27402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B94710F-0CCF-237B-FECF-D48EFF8B10ED}"/>
              </a:ext>
            </a:extLst>
          </p:cNvPr>
          <p:cNvSpPr txBox="1"/>
          <p:nvPr/>
        </p:nvSpPr>
        <p:spPr>
          <a:xfrm>
            <a:off x="6158553" y="301904"/>
            <a:ext cx="6033447" cy="1015663"/>
          </a:xfrm>
          <a:prstGeom prst="rect">
            <a:avLst/>
          </a:prstGeom>
          <a:noFill/>
        </p:spPr>
        <p:txBody>
          <a:bodyPr wrap="none" rtlCol="0">
            <a:spAutoFit/>
          </a:bodyPr>
          <a:lstStyle/>
          <a:p>
            <a:r>
              <a:rPr lang="en-US" sz="2000" dirty="0"/>
              <a:t>Continuing with the current vision and strategy</a:t>
            </a:r>
          </a:p>
          <a:p>
            <a:r>
              <a:rPr lang="en-US" sz="2000" dirty="0"/>
              <a:t>Learning from our current work</a:t>
            </a:r>
          </a:p>
          <a:p>
            <a:r>
              <a:rPr lang="en-US" sz="2000" dirty="0"/>
              <a:t>Further developing our ideas/priorities within deaneries</a:t>
            </a:r>
            <a:endParaRPr lang="en-GB" sz="2000" dirty="0"/>
          </a:p>
        </p:txBody>
      </p:sp>
      <p:sp>
        <p:nvSpPr>
          <p:cNvPr id="3" name="TextBox 2">
            <a:extLst>
              <a:ext uri="{FF2B5EF4-FFF2-40B4-BE49-F238E27FC236}">
                <a16:creationId xmlns:a16="http://schemas.microsoft.com/office/drawing/2014/main" id="{DCDC55D6-B203-ED41-C945-AE9AB3092CD7}"/>
              </a:ext>
            </a:extLst>
          </p:cNvPr>
          <p:cNvSpPr txBox="1"/>
          <p:nvPr/>
        </p:nvSpPr>
        <p:spPr>
          <a:xfrm>
            <a:off x="3796075" y="6274461"/>
            <a:ext cx="4288225" cy="461665"/>
          </a:xfrm>
          <a:prstGeom prst="rect">
            <a:avLst/>
          </a:prstGeom>
          <a:noFill/>
        </p:spPr>
        <p:txBody>
          <a:bodyPr wrap="none" rtlCol="0">
            <a:spAutoFit/>
          </a:bodyPr>
          <a:lstStyle/>
          <a:p>
            <a:r>
              <a:rPr lang="en-US" sz="2400" dirty="0"/>
              <a:t>Plus £500k Time Limited Funding</a:t>
            </a:r>
            <a:endParaRPr lang="en-GB" sz="2400" dirty="0"/>
          </a:p>
        </p:txBody>
      </p:sp>
      <p:graphicFrame>
        <p:nvGraphicFramePr>
          <p:cNvPr id="11" name="Content Placeholder 3">
            <a:extLst>
              <a:ext uri="{FF2B5EF4-FFF2-40B4-BE49-F238E27FC236}">
                <a16:creationId xmlns:a16="http://schemas.microsoft.com/office/drawing/2014/main" id="{183F8D54-991C-07F2-EF2B-24289156ED53}"/>
              </a:ext>
            </a:extLst>
          </p:cNvPr>
          <p:cNvGraphicFramePr>
            <a:graphicFrameLocks/>
          </p:cNvGraphicFramePr>
          <p:nvPr/>
        </p:nvGraphicFramePr>
        <p:xfrm>
          <a:off x="-3303670" y="1867145"/>
          <a:ext cx="7089843" cy="17833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a:extLst>
              <a:ext uri="{FF2B5EF4-FFF2-40B4-BE49-F238E27FC236}">
                <a16:creationId xmlns:a16="http://schemas.microsoft.com/office/drawing/2014/main" id="{07D7BECD-A635-7A4A-16DB-D19E73EC9F8F}"/>
              </a:ext>
            </a:extLst>
          </p:cNvPr>
          <p:cNvSpPr txBox="1"/>
          <p:nvPr/>
        </p:nvSpPr>
        <p:spPr>
          <a:xfrm>
            <a:off x="241251" y="1915093"/>
            <a:ext cx="5395195" cy="461665"/>
          </a:xfrm>
          <a:prstGeom prst="rect">
            <a:avLst/>
          </a:prstGeom>
          <a:noFill/>
        </p:spPr>
        <p:txBody>
          <a:bodyPr wrap="none" rtlCol="0">
            <a:spAutoFit/>
          </a:bodyPr>
          <a:lstStyle/>
          <a:p>
            <a:r>
              <a:rPr lang="en-US" sz="2400" dirty="0"/>
              <a:t>SDF3 funding concluding September 2026</a:t>
            </a:r>
            <a:endParaRPr lang="en-GB" sz="2400" dirty="0"/>
          </a:p>
        </p:txBody>
      </p:sp>
      <p:sp>
        <p:nvSpPr>
          <p:cNvPr id="13" name="Oval 12">
            <a:extLst>
              <a:ext uri="{FF2B5EF4-FFF2-40B4-BE49-F238E27FC236}">
                <a16:creationId xmlns:a16="http://schemas.microsoft.com/office/drawing/2014/main" id="{21DDED26-1EED-71B2-668B-2980292F9D6E}"/>
              </a:ext>
            </a:extLst>
          </p:cNvPr>
          <p:cNvSpPr/>
          <p:nvPr/>
        </p:nvSpPr>
        <p:spPr>
          <a:xfrm>
            <a:off x="2750663" y="3835231"/>
            <a:ext cx="8748074" cy="3505070"/>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5274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F6FB-6FBF-E949-008C-71378340902B}"/>
              </a:ext>
            </a:extLst>
          </p:cNvPr>
          <p:cNvSpPr>
            <a:spLocks noGrp="1"/>
          </p:cNvSpPr>
          <p:nvPr>
            <p:ph type="title"/>
          </p:nvPr>
        </p:nvSpPr>
        <p:spPr/>
        <p:txBody>
          <a:bodyPr/>
          <a:lstStyle/>
          <a:p>
            <a:r>
              <a:rPr lang="en-GB" dirty="0"/>
              <a:t>Revive</a:t>
            </a:r>
          </a:p>
        </p:txBody>
      </p:sp>
      <p:sp>
        <p:nvSpPr>
          <p:cNvPr id="3" name="Content Placeholder 2">
            <a:extLst>
              <a:ext uri="{FF2B5EF4-FFF2-40B4-BE49-F238E27FC236}">
                <a16:creationId xmlns:a16="http://schemas.microsoft.com/office/drawing/2014/main" id="{EF0B5552-D4EA-68B3-A49C-AABB9A9AF9B2}"/>
              </a:ext>
            </a:extLst>
          </p:cNvPr>
          <p:cNvSpPr>
            <a:spLocks noGrp="1"/>
          </p:cNvSpPr>
          <p:nvPr>
            <p:ph idx="1"/>
          </p:nvPr>
        </p:nvSpPr>
        <p:spPr/>
        <p:txBody>
          <a:bodyPr/>
          <a:lstStyle/>
          <a:p>
            <a:r>
              <a:rPr lang="en-GB" dirty="0"/>
              <a:t>Maintain Lead for Revive role</a:t>
            </a:r>
          </a:p>
          <a:p>
            <a:endParaRPr lang="en-GB" dirty="0"/>
          </a:p>
          <a:p>
            <a:r>
              <a:rPr lang="en-GB" dirty="0"/>
              <a:t>Expand Cairns to be available to all clergy and lay leaders</a:t>
            </a:r>
          </a:p>
          <a:p>
            <a:endParaRPr lang="en-GB" dirty="0"/>
          </a:p>
          <a:p>
            <a:r>
              <a:rPr lang="en-GB" dirty="0"/>
              <a:t>Other support continues, funded by DBF and other grants:</a:t>
            </a:r>
          </a:p>
          <a:p>
            <a:pPr lvl="1"/>
            <a:r>
              <a:rPr lang="en-GB" dirty="0"/>
              <a:t>Continuing Ministerial Development and Ministerial Development Reviews</a:t>
            </a:r>
          </a:p>
          <a:p>
            <a:pPr lvl="1"/>
            <a:r>
              <a:rPr lang="en-GB" dirty="0"/>
              <a:t>Training and support for Lay Ministry</a:t>
            </a:r>
          </a:p>
          <a:p>
            <a:pPr lvl="1"/>
            <a:endParaRPr lang="en-GB" dirty="0"/>
          </a:p>
          <a:p>
            <a:pPr lvl="1"/>
            <a:endParaRPr lang="en-GB" dirty="0"/>
          </a:p>
        </p:txBody>
      </p:sp>
    </p:spTree>
    <p:extLst>
      <p:ext uri="{BB962C8B-B14F-4D97-AF65-F5344CB8AC3E}">
        <p14:creationId xmlns:p14="http://schemas.microsoft.com/office/powerpoint/2010/main" val="24557027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18B1-1052-2813-4082-9BC489B99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6C9A1-96A6-2BE0-5847-2ABFE0609A07}"/>
              </a:ext>
            </a:extLst>
          </p:cNvPr>
          <p:cNvSpPr>
            <a:spLocks noGrp="1"/>
          </p:cNvSpPr>
          <p:nvPr>
            <p:ph type="title"/>
          </p:nvPr>
        </p:nvSpPr>
        <p:spPr/>
        <p:txBody>
          <a:bodyPr/>
          <a:lstStyle/>
          <a:p>
            <a:r>
              <a:rPr lang="en-GB" dirty="0"/>
              <a:t>Revitalise </a:t>
            </a:r>
          </a:p>
        </p:txBody>
      </p:sp>
      <p:sp>
        <p:nvSpPr>
          <p:cNvPr id="3" name="Content Placeholder 2">
            <a:extLst>
              <a:ext uri="{FF2B5EF4-FFF2-40B4-BE49-F238E27FC236}">
                <a16:creationId xmlns:a16="http://schemas.microsoft.com/office/drawing/2014/main" id="{2C8F4F82-C3A1-EC3A-5C99-68B7BFB6DC1F}"/>
              </a:ext>
            </a:extLst>
          </p:cNvPr>
          <p:cNvSpPr>
            <a:spLocks noGrp="1"/>
          </p:cNvSpPr>
          <p:nvPr>
            <p:ph idx="1"/>
          </p:nvPr>
        </p:nvSpPr>
        <p:spPr/>
        <p:txBody>
          <a:bodyPr/>
          <a:lstStyle/>
          <a:p>
            <a:r>
              <a:rPr lang="en-GB" dirty="0"/>
              <a:t>Maintain Lead for Revitalise role</a:t>
            </a:r>
          </a:p>
          <a:p>
            <a:endParaRPr lang="en-GB" dirty="0"/>
          </a:p>
          <a:p>
            <a:r>
              <a:rPr lang="en-GB" dirty="0"/>
              <a:t>Specific Parish Revitalisation projects</a:t>
            </a:r>
          </a:p>
          <a:p>
            <a:endParaRPr lang="en-GB" dirty="0"/>
          </a:p>
          <a:p>
            <a:r>
              <a:rPr lang="en-GB" dirty="0"/>
              <a:t>Package of support for Children, Youth and Families Ministry</a:t>
            </a:r>
          </a:p>
          <a:p>
            <a:endParaRPr lang="en-GB" dirty="0"/>
          </a:p>
          <a:p>
            <a:r>
              <a:rPr lang="en-GB" dirty="0"/>
              <a:t>Parish Revitalisation Fund - £500,000 to be made available in small grants to support Parish mission projects</a:t>
            </a:r>
          </a:p>
          <a:p>
            <a:endParaRPr lang="en-GB" dirty="0"/>
          </a:p>
          <a:p>
            <a:endParaRPr lang="en-GB" dirty="0"/>
          </a:p>
          <a:p>
            <a:pPr lvl="1"/>
            <a:endParaRPr lang="en-GB" dirty="0"/>
          </a:p>
        </p:txBody>
      </p:sp>
    </p:spTree>
    <p:extLst>
      <p:ext uri="{BB962C8B-B14F-4D97-AF65-F5344CB8AC3E}">
        <p14:creationId xmlns:p14="http://schemas.microsoft.com/office/powerpoint/2010/main" val="32586631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10ECC-01F5-6C5B-139A-9E6BAB373005}"/>
              </a:ext>
            </a:extLst>
          </p:cNvPr>
          <p:cNvPicPr>
            <a:picLocks noChangeAspect="1"/>
          </p:cNvPicPr>
          <p:nvPr/>
        </p:nvPicPr>
        <p:blipFill>
          <a:blip r:embed="rId2"/>
          <a:stretch>
            <a:fillRect/>
          </a:stretch>
        </p:blipFill>
        <p:spPr>
          <a:xfrm>
            <a:off x="5770228" y="-1"/>
            <a:ext cx="6421772" cy="6830313"/>
          </a:xfrm>
          <a:prstGeom prst="rect">
            <a:avLst/>
          </a:prstGeom>
        </p:spPr>
      </p:pic>
      <p:sp>
        <p:nvSpPr>
          <p:cNvPr id="5" name="TextBox 4">
            <a:extLst>
              <a:ext uri="{FF2B5EF4-FFF2-40B4-BE49-F238E27FC236}">
                <a16:creationId xmlns:a16="http://schemas.microsoft.com/office/drawing/2014/main" id="{922F5DC3-7D88-99F2-5B02-6AEF4C71B27F}"/>
              </a:ext>
            </a:extLst>
          </p:cNvPr>
          <p:cNvSpPr txBox="1"/>
          <p:nvPr/>
        </p:nvSpPr>
        <p:spPr>
          <a:xfrm>
            <a:off x="342900" y="228600"/>
            <a:ext cx="5295900" cy="5262979"/>
          </a:xfrm>
          <a:prstGeom prst="rect">
            <a:avLst/>
          </a:prstGeom>
          <a:noFill/>
        </p:spPr>
        <p:txBody>
          <a:bodyPr wrap="square" rtlCol="0">
            <a:spAutoFit/>
          </a:bodyPr>
          <a:lstStyle/>
          <a:p>
            <a:r>
              <a:rPr lang="en-GB" sz="2800" dirty="0"/>
              <a:t>Children’s, Youth and Families projects</a:t>
            </a:r>
          </a:p>
          <a:p>
            <a:pPr marL="457200" indent="-457200">
              <a:buFont typeface="Arial" panose="020B0604020202020204" pitchFamily="34" charset="0"/>
              <a:buChar char="•"/>
            </a:pPr>
            <a:r>
              <a:rPr lang="en-GB" sz="2800" dirty="0"/>
              <a:t>Flourish</a:t>
            </a:r>
          </a:p>
          <a:p>
            <a:pPr marL="457200" indent="-457200">
              <a:buFont typeface="Arial" panose="020B0604020202020204" pitchFamily="34" charset="0"/>
              <a:buChar char="•"/>
            </a:pPr>
            <a:r>
              <a:rPr lang="en-GB" sz="2800" dirty="0"/>
              <a:t>Choir Church</a:t>
            </a:r>
          </a:p>
          <a:p>
            <a:pPr marL="457200" indent="-457200">
              <a:buFont typeface="Arial" panose="020B0604020202020204" pitchFamily="34" charset="0"/>
              <a:buChar char="•"/>
            </a:pPr>
            <a:r>
              <a:rPr lang="en-GB" sz="2800" dirty="0"/>
              <a:t>Deanery projects</a:t>
            </a:r>
          </a:p>
          <a:p>
            <a:pPr marL="457200" indent="-457200">
              <a:buFont typeface="Arial" panose="020B0604020202020204" pitchFamily="34" charset="0"/>
              <a:buChar char="•"/>
            </a:pPr>
            <a:endParaRPr lang="en-GB" sz="2800" dirty="0"/>
          </a:p>
          <a:p>
            <a:endParaRPr lang="en-GB" sz="2800" dirty="0"/>
          </a:p>
          <a:p>
            <a:r>
              <a:rPr lang="en-GB" sz="2800" dirty="0"/>
              <a:t>Parish Revitalisation Project</a:t>
            </a:r>
          </a:p>
          <a:p>
            <a:endParaRPr lang="en-GB" sz="2800" dirty="0"/>
          </a:p>
          <a:p>
            <a:endParaRPr lang="en-GB" sz="2800" dirty="0"/>
          </a:p>
          <a:p>
            <a:r>
              <a:rPr lang="en-GB" sz="2800" dirty="0"/>
              <a:t>Parish Revitalisation Fund</a:t>
            </a:r>
          </a:p>
          <a:p>
            <a:pPr marL="457200" indent="-457200">
              <a:buFont typeface="Arial" panose="020B0604020202020204" pitchFamily="34" charset="0"/>
              <a:buChar char="•"/>
            </a:pPr>
            <a:r>
              <a:rPr lang="en-GB" sz="2800" dirty="0"/>
              <a:t>Examples</a:t>
            </a:r>
          </a:p>
        </p:txBody>
      </p:sp>
      <p:sp>
        <p:nvSpPr>
          <p:cNvPr id="9" name="Diamond 8">
            <a:extLst>
              <a:ext uri="{FF2B5EF4-FFF2-40B4-BE49-F238E27FC236}">
                <a16:creationId xmlns:a16="http://schemas.microsoft.com/office/drawing/2014/main" id="{28AFC2EA-DE32-D54A-5B15-86B655CDB91E}"/>
              </a:ext>
            </a:extLst>
          </p:cNvPr>
          <p:cNvSpPr/>
          <p:nvPr/>
        </p:nvSpPr>
        <p:spPr>
          <a:xfrm>
            <a:off x="4704406" y="3289300"/>
            <a:ext cx="261294" cy="279400"/>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a:extLst>
              <a:ext uri="{FF2B5EF4-FFF2-40B4-BE49-F238E27FC236}">
                <a16:creationId xmlns:a16="http://schemas.microsoft.com/office/drawing/2014/main" id="{B6258F75-AC8F-8559-DA90-A8410C149083}"/>
              </a:ext>
            </a:extLst>
          </p:cNvPr>
          <p:cNvSpPr/>
          <p:nvPr/>
        </p:nvSpPr>
        <p:spPr>
          <a:xfrm>
            <a:off x="3602209" y="2127905"/>
            <a:ext cx="477194" cy="5207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a:extLst>
              <a:ext uri="{FF2B5EF4-FFF2-40B4-BE49-F238E27FC236}">
                <a16:creationId xmlns:a16="http://schemas.microsoft.com/office/drawing/2014/main" id="{31A09877-1FA0-6A22-8C59-2009B251F0C5}"/>
              </a:ext>
            </a:extLst>
          </p:cNvPr>
          <p:cNvSpPr/>
          <p:nvPr/>
        </p:nvSpPr>
        <p:spPr>
          <a:xfrm>
            <a:off x="3710159" y="1607205"/>
            <a:ext cx="261294" cy="279400"/>
          </a:xfrm>
          <a:prstGeom prst="diamon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60901824-BDE6-3019-84DD-74E6235D1D98}"/>
              </a:ext>
            </a:extLst>
          </p:cNvPr>
          <p:cNvSpPr/>
          <p:nvPr/>
        </p:nvSpPr>
        <p:spPr>
          <a:xfrm>
            <a:off x="3719212" y="1086505"/>
            <a:ext cx="261294" cy="279400"/>
          </a:xfrm>
          <a:prstGeom prst="diamond">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iamond 12">
            <a:extLst>
              <a:ext uri="{FF2B5EF4-FFF2-40B4-BE49-F238E27FC236}">
                <a16:creationId xmlns:a16="http://schemas.microsoft.com/office/drawing/2014/main" id="{B9E87CC8-180D-E73C-FFD3-33748159339C}"/>
              </a:ext>
            </a:extLst>
          </p:cNvPr>
          <p:cNvSpPr/>
          <p:nvPr/>
        </p:nvSpPr>
        <p:spPr>
          <a:xfrm>
            <a:off x="3699218" y="5028545"/>
            <a:ext cx="254000" cy="222250"/>
          </a:xfrm>
          <a:prstGeom prst="diamon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41155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DBC14-7107-B90C-F9ED-09602C66C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32AC4-B372-78FF-5E10-5360F338A0AC}"/>
              </a:ext>
            </a:extLst>
          </p:cNvPr>
          <p:cNvSpPr>
            <a:spLocks noGrp="1"/>
          </p:cNvSpPr>
          <p:nvPr>
            <p:ph type="title"/>
          </p:nvPr>
        </p:nvSpPr>
        <p:spPr/>
        <p:txBody>
          <a:bodyPr/>
          <a:lstStyle/>
          <a:p>
            <a:r>
              <a:rPr lang="en-GB" dirty="0"/>
              <a:t>Renew </a:t>
            </a:r>
          </a:p>
        </p:txBody>
      </p:sp>
      <p:sp>
        <p:nvSpPr>
          <p:cNvPr id="3" name="Content Placeholder 2">
            <a:extLst>
              <a:ext uri="{FF2B5EF4-FFF2-40B4-BE49-F238E27FC236}">
                <a16:creationId xmlns:a16="http://schemas.microsoft.com/office/drawing/2014/main" id="{FE0492F5-3333-6DD7-B58B-569023399C73}"/>
              </a:ext>
            </a:extLst>
          </p:cNvPr>
          <p:cNvSpPr>
            <a:spLocks noGrp="1"/>
          </p:cNvSpPr>
          <p:nvPr>
            <p:ph idx="1"/>
          </p:nvPr>
        </p:nvSpPr>
        <p:spPr/>
        <p:txBody>
          <a:bodyPr/>
          <a:lstStyle/>
          <a:p>
            <a:r>
              <a:rPr lang="en-GB" dirty="0"/>
              <a:t>Maintain Lead for Renew role (part of a larger role)</a:t>
            </a:r>
          </a:p>
          <a:p>
            <a:endParaRPr lang="en-GB" dirty="0"/>
          </a:p>
          <a:p>
            <a:r>
              <a:rPr lang="en-GB" dirty="0"/>
              <a:t>Specific Parish Renew projects</a:t>
            </a:r>
          </a:p>
          <a:p>
            <a:endParaRPr lang="en-GB" dirty="0"/>
          </a:p>
          <a:p>
            <a:pPr lvl="1"/>
            <a:r>
              <a:rPr lang="en-GB" dirty="0"/>
              <a:t>Some have been clearly identified, with a full design, ready to start in 2027</a:t>
            </a:r>
          </a:p>
          <a:p>
            <a:pPr lvl="1"/>
            <a:endParaRPr lang="en-GB" dirty="0"/>
          </a:p>
          <a:p>
            <a:pPr lvl="1"/>
            <a:r>
              <a:rPr lang="en-GB" dirty="0"/>
              <a:t>Others have a broader design, likely to be started later in the funding period</a:t>
            </a:r>
          </a:p>
          <a:p>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22437063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4146-A6BF-2033-AD77-15131702C7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9C8A749-5C29-7CF6-F113-2E1297B8CBD8}"/>
              </a:ext>
            </a:extLst>
          </p:cNvPr>
          <p:cNvPicPr>
            <a:picLocks noChangeAspect="1"/>
          </p:cNvPicPr>
          <p:nvPr/>
        </p:nvPicPr>
        <p:blipFill>
          <a:blip r:embed="rId2"/>
          <a:stretch>
            <a:fillRect/>
          </a:stretch>
        </p:blipFill>
        <p:spPr>
          <a:xfrm>
            <a:off x="5728041" y="0"/>
            <a:ext cx="6463959" cy="6858000"/>
          </a:xfrm>
          <a:prstGeom prst="rect">
            <a:avLst/>
          </a:prstGeom>
        </p:spPr>
      </p:pic>
      <p:sp>
        <p:nvSpPr>
          <p:cNvPr id="30" name="Diamond 29">
            <a:extLst>
              <a:ext uri="{FF2B5EF4-FFF2-40B4-BE49-F238E27FC236}">
                <a16:creationId xmlns:a16="http://schemas.microsoft.com/office/drawing/2014/main" id="{534E286C-D377-C470-47BE-D0512CA50D9B}"/>
              </a:ext>
            </a:extLst>
          </p:cNvPr>
          <p:cNvSpPr/>
          <p:nvPr/>
        </p:nvSpPr>
        <p:spPr>
          <a:xfrm>
            <a:off x="9558017" y="3289300"/>
            <a:ext cx="261294" cy="279400"/>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iamond 30">
            <a:extLst>
              <a:ext uri="{FF2B5EF4-FFF2-40B4-BE49-F238E27FC236}">
                <a16:creationId xmlns:a16="http://schemas.microsoft.com/office/drawing/2014/main" id="{2C52EC41-367F-B29B-DBA7-EE3EFDBEF28D}"/>
              </a:ext>
            </a:extLst>
          </p:cNvPr>
          <p:cNvSpPr/>
          <p:nvPr/>
        </p:nvSpPr>
        <p:spPr>
          <a:xfrm>
            <a:off x="8483150" y="2655424"/>
            <a:ext cx="261294" cy="279400"/>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iamond 31">
            <a:extLst>
              <a:ext uri="{FF2B5EF4-FFF2-40B4-BE49-F238E27FC236}">
                <a16:creationId xmlns:a16="http://schemas.microsoft.com/office/drawing/2014/main" id="{6D5BE507-57C7-939A-215A-78ADF021E022}"/>
              </a:ext>
            </a:extLst>
          </p:cNvPr>
          <p:cNvSpPr/>
          <p:nvPr/>
        </p:nvSpPr>
        <p:spPr>
          <a:xfrm>
            <a:off x="8977464" y="3887698"/>
            <a:ext cx="261294" cy="279400"/>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iamond 32">
            <a:extLst>
              <a:ext uri="{FF2B5EF4-FFF2-40B4-BE49-F238E27FC236}">
                <a16:creationId xmlns:a16="http://schemas.microsoft.com/office/drawing/2014/main" id="{750DFACE-4D0F-2D08-A302-56F40CA544DB}"/>
              </a:ext>
            </a:extLst>
          </p:cNvPr>
          <p:cNvSpPr/>
          <p:nvPr/>
        </p:nvSpPr>
        <p:spPr>
          <a:xfrm>
            <a:off x="7960217" y="2493873"/>
            <a:ext cx="261294" cy="279400"/>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iamond 33">
            <a:extLst>
              <a:ext uri="{FF2B5EF4-FFF2-40B4-BE49-F238E27FC236}">
                <a16:creationId xmlns:a16="http://schemas.microsoft.com/office/drawing/2014/main" id="{A1DFE449-0C76-9614-5239-D05C4A377FBE}"/>
              </a:ext>
            </a:extLst>
          </p:cNvPr>
          <p:cNvSpPr/>
          <p:nvPr/>
        </p:nvSpPr>
        <p:spPr>
          <a:xfrm>
            <a:off x="9812961" y="2717801"/>
            <a:ext cx="261294" cy="279400"/>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iamond 35">
            <a:extLst>
              <a:ext uri="{FF2B5EF4-FFF2-40B4-BE49-F238E27FC236}">
                <a16:creationId xmlns:a16="http://schemas.microsoft.com/office/drawing/2014/main" id="{FBCDC96D-E387-B78F-4904-24BD9CF950B7}"/>
              </a:ext>
            </a:extLst>
          </p:cNvPr>
          <p:cNvSpPr/>
          <p:nvPr/>
        </p:nvSpPr>
        <p:spPr>
          <a:xfrm>
            <a:off x="8622619" y="2997201"/>
            <a:ext cx="261294" cy="279400"/>
          </a:xfrm>
          <a:prstGeom prst="diamond">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7EF3C60-31DF-1452-495A-A24874BA09EE}"/>
              </a:ext>
            </a:extLst>
          </p:cNvPr>
          <p:cNvSpPr txBox="1"/>
          <p:nvPr/>
        </p:nvSpPr>
        <p:spPr>
          <a:xfrm>
            <a:off x="342900" y="228600"/>
            <a:ext cx="5295900" cy="6124754"/>
          </a:xfrm>
          <a:prstGeom prst="rect">
            <a:avLst/>
          </a:prstGeom>
          <a:noFill/>
        </p:spPr>
        <p:txBody>
          <a:bodyPr wrap="square" rtlCol="0">
            <a:spAutoFit/>
          </a:bodyPr>
          <a:lstStyle/>
          <a:p>
            <a:r>
              <a:rPr lang="en-GB" sz="2800" dirty="0"/>
              <a:t>Cosham and Wymering</a:t>
            </a:r>
          </a:p>
          <a:p>
            <a:endParaRPr lang="en-GB" sz="2800" dirty="0"/>
          </a:p>
          <a:p>
            <a:r>
              <a:rPr lang="en-GB" sz="2800" dirty="0"/>
              <a:t>Barn Church</a:t>
            </a:r>
          </a:p>
          <a:p>
            <a:endParaRPr lang="en-GB" sz="2800" dirty="0"/>
          </a:p>
          <a:p>
            <a:r>
              <a:rPr lang="en-GB" sz="2800" dirty="0"/>
              <a:t>St. John’s, Forton, Gosport</a:t>
            </a:r>
          </a:p>
          <a:p>
            <a:endParaRPr lang="en-GB" sz="2800" dirty="0"/>
          </a:p>
          <a:p>
            <a:r>
              <a:rPr lang="en-GB" sz="2800" dirty="0" err="1"/>
              <a:t>Berewood</a:t>
            </a:r>
            <a:r>
              <a:rPr lang="en-GB" sz="2800" dirty="0"/>
              <a:t>, Havant Deanery</a:t>
            </a:r>
          </a:p>
          <a:p>
            <a:endParaRPr lang="en-GB" sz="2800" dirty="0"/>
          </a:p>
          <a:p>
            <a:r>
              <a:rPr lang="en-GB" sz="2800" dirty="0" err="1"/>
              <a:t>Boorley</a:t>
            </a:r>
            <a:r>
              <a:rPr lang="en-GB" sz="2800" dirty="0"/>
              <a:t> Green, Bishop’s Waltham Deanery</a:t>
            </a:r>
          </a:p>
          <a:p>
            <a:endParaRPr lang="en-GB" sz="2800" dirty="0"/>
          </a:p>
          <a:p>
            <a:r>
              <a:rPr lang="en-GB" sz="2800" dirty="0"/>
              <a:t>Welborne, Fareham Deanery</a:t>
            </a:r>
          </a:p>
          <a:p>
            <a:endParaRPr lang="en-GB" sz="2800" dirty="0"/>
          </a:p>
          <a:p>
            <a:r>
              <a:rPr lang="en-GB" sz="2800" dirty="0"/>
              <a:t>A further church plant</a:t>
            </a:r>
          </a:p>
        </p:txBody>
      </p:sp>
    </p:spTree>
    <p:extLst>
      <p:ext uri="{BB962C8B-B14F-4D97-AF65-F5344CB8AC3E}">
        <p14:creationId xmlns:p14="http://schemas.microsoft.com/office/powerpoint/2010/main" val="22294975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831863-3DCF-0F41-B40F-490B85AF38F9}" vid="{445DC837-5073-A044-9232-46066321B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99eff7-e4a8-4768-8b94-9c1291187b3f" xsi:nil="true"/>
    <lcf76f155ced4ddcb4097134ff3c332f xmlns="873c8154-3c09-4d2b-bc70-ee9717c37655">
      <Terms xmlns="http://schemas.microsoft.com/office/infopath/2007/PartnerControls"/>
    </lcf76f155ced4ddcb4097134ff3c332f>
    <SharedWithUsers xmlns="5f99eff7-e4a8-4768-8b94-9c1291187b3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825FE992E5DD4D85BF71C653CBB175" ma:contentTypeVersion="15" ma:contentTypeDescription="Create a new document." ma:contentTypeScope="" ma:versionID="b9708d77ed6413e42a00ef60f168afa4">
  <xsd:schema xmlns:xsd="http://www.w3.org/2001/XMLSchema" xmlns:xs="http://www.w3.org/2001/XMLSchema" xmlns:p="http://schemas.microsoft.com/office/2006/metadata/properties" xmlns:ns2="2f116d5b-396f-4e4a-83ba-9442a2ac4a70" xmlns:ns3="5f99eff7-e4a8-4768-8b94-9c1291187b3f" xmlns:ns4="ac15c9f3-89de-41f0-808e-0d6a6779343a" xmlns:ns5="873c8154-3c09-4d2b-bc70-ee9717c37655" targetNamespace="http://schemas.microsoft.com/office/2006/metadata/properties" ma:root="true" ma:fieldsID="e6cd5857e86041c8d7c4d4acff56823e" ns2:_="" ns3:_="" ns4:_="" ns5:_="">
    <xsd:import namespace="2f116d5b-396f-4e4a-83ba-9442a2ac4a70"/>
    <xsd:import namespace="5f99eff7-e4a8-4768-8b94-9c1291187b3f"/>
    <xsd:import namespace="ac15c9f3-89de-41f0-808e-0d6a6779343a"/>
    <xsd:import namespace="873c8154-3c09-4d2b-bc70-ee9717c376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4:SharedWithDetails" minOccurs="0"/>
                <xsd:element ref="ns2:MediaServiceSearchProperties" minOccurs="0"/>
                <xsd:element ref="ns2:MediaServiceGenerationTime" minOccurs="0"/>
                <xsd:element ref="ns2:MediaServiceEventHashCode" minOccurs="0"/>
                <xsd:element ref="ns5: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16d5b-396f-4e4a-83ba-9442a2ac4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99eff7-e4a8-4768-8b94-9c1291187b3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0" nillable="true" ma:displayName="Taxonomy Catch All Column" ma:hidden="true" ma:list="{85e49d29-a2d1-4fc0-b999-92cb541f3f8b}" ma:internalName="TaxCatchAll" ma:showField="CatchAllData" ma:web="5f99eff7-e4a8-4768-8b94-9c1291187b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15c9f3-89de-41f0-808e-0d6a6779343a"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3c8154-3c09-4d2b-bc70-ee9717c37655" elementFormDefault="qualified">
    <xsd:import namespace="http://schemas.microsoft.com/office/2006/documentManagement/types"/>
    <xsd:import namespace="http://schemas.microsoft.com/office/infopath/2007/PartnerControls"/>
    <xsd:element name="lcf76f155ced4ddcb4097134ff3c332f" ma:index="19" nillable="true" ma:taxonomy="true" ma:internalName="lcf76f155ced4ddcb4097134ff3c332f" ma:taxonomyFieldName="MediaServiceImageTags" ma:displayName="Image Tags" ma:default="" ma:fieldId="{5cf76f15-5ced-4ddc-b409-7134ff3c332f}" ma:taxonomyMulti="true" ma:sspId="71f0d364-be92-4614-a188-50d73f5ac096" ma:termSetId="00000000-0000-0000-0000-0000000000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429A87-84C4-4A91-A738-71192CA649A4}">
  <ds:schemaRefs>
    <ds:schemaRef ds:uri="http://purl.org/dc/elements/1.1/"/>
    <ds:schemaRef ds:uri="http://schemas.microsoft.com/office/2006/documentManagement/types"/>
    <ds:schemaRef ds:uri="http://www.w3.org/XML/1998/namespace"/>
    <ds:schemaRef ds:uri="61940de0-5a20-4b04-8ddc-8ef1bb4a3ad4"/>
    <ds:schemaRef ds:uri="ac15c9f3-89de-41f0-808e-0d6a6779343a"/>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5f99eff7-e4a8-4768-8b94-9c1291187b3f"/>
    <ds:schemaRef ds:uri="30623ec1-506a-46ad-bc7f-5682550fc256"/>
    <ds:schemaRef ds:uri="d020caf3-75b5-4b54-a8b7-114b0dd3e507"/>
    <ds:schemaRef ds:uri="873c8154-3c09-4d2b-bc70-ee9717c37655"/>
  </ds:schemaRefs>
</ds:datastoreItem>
</file>

<file path=customXml/itemProps2.xml><?xml version="1.0" encoding="utf-8"?>
<ds:datastoreItem xmlns:ds="http://schemas.openxmlformats.org/officeDocument/2006/customXml" ds:itemID="{B500FB7D-0B1C-44AC-B227-6E6D1C720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116d5b-396f-4e4a-83ba-9442a2ac4a70"/>
    <ds:schemaRef ds:uri="5f99eff7-e4a8-4768-8b94-9c1291187b3f"/>
    <ds:schemaRef ds:uri="ac15c9f3-89de-41f0-808e-0d6a6779343a"/>
    <ds:schemaRef ds:uri="873c8154-3c09-4d2b-bc70-ee9717c37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CAFF7-AC9B-4071-83FB-D742AB5C9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DoP PP template, May24</Template>
  <TotalTime>0</TotalTime>
  <Words>769</Words>
  <Application>Microsoft Office PowerPoint</Application>
  <PresentationFormat>Widescreen</PresentationFormat>
  <Paragraphs>148</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Calibri Light</vt:lpstr>
      <vt:lpstr>Wingdings</vt:lpstr>
      <vt:lpstr>Office Theme</vt:lpstr>
      <vt:lpstr>Strategic update  and  SMMIB December 2026 Bid</vt:lpstr>
      <vt:lpstr>Vision of the Church of England </vt:lpstr>
      <vt:lpstr>Vision:  The Diocese of Portsmouth longs to be  a rejuvenating community of Jesus-centred, Kingdom-seeking disciples. </vt:lpstr>
      <vt:lpstr>Our next funding bid</vt:lpstr>
      <vt:lpstr>Revive</vt:lpstr>
      <vt:lpstr>Revitalise </vt:lpstr>
      <vt:lpstr>PowerPoint Presentation</vt:lpstr>
      <vt:lpstr>Renew </vt:lpstr>
      <vt:lpstr>PowerPoint Presentation</vt:lpstr>
      <vt:lpstr>PowerPoint Presentation</vt:lpstr>
      <vt:lpstr>Strategic Programmes Team </vt:lpstr>
      <vt:lpstr>PowerPoint Presentation</vt:lpstr>
      <vt:lpstr>Outcomes</vt:lpstr>
      <vt:lpstr>Example of Outcomes</vt:lpstr>
      <vt:lpstr>Financial summary</vt:lpstr>
      <vt:lpstr>Key dates</vt:lpstr>
      <vt:lpstr>Motion to Synod</vt:lpstr>
    </vt:vector>
  </TitlesOfParts>
  <Company>Diocese Consortium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Framework for change</dc:title>
  <dc:creator>Vanda Leary</dc:creator>
  <cp:lastModifiedBy>Sarah Jay</cp:lastModifiedBy>
  <cp:revision>26</cp:revision>
  <cp:lastPrinted>2026-02-24T08:45:14Z</cp:lastPrinted>
  <dcterms:created xsi:type="dcterms:W3CDTF">2024-08-01T10:26:48Z</dcterms:created>
  <dcterms:modified xsi:type="dcterms:W3CDTF">2026-06-13T11:20:20Z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CHUNK-1">
    <vt:lpwstr>010021{"F":2,"I":"8281-6279-C267-5876"}</vt:lpwstr>
  </property>
  <property fmtid="{D5CDD505-2E9C-101B-9397-08002B2CF9AE}" pid="3" name="Order">
    <vt:r8>140200</vt:r8>
  </property>
  <property fmtid="{D5CDD505-2E9C-101B-9397-08002B2CF9AE}" pid="4" name="MediaServiceImageTags">
    <vt:lpwstr/>
  </property>
  <property fmtid="{D5CDD505-2E9C-101B-9397-08002B2CF9AE}" pid="5" name="ContentTypeId">
    <vt:lpwstr>0x01010034825FE992E5DD4D85BF71C653CBB175</vt:lpwstr>
  </property>
</Properties>
</file>