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8" r:id="rId6"/>
    <p:sldId id="259" r:id="rId7"/>
    <p:sldId id="263"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BCE7-3093-46A8-BF1E-896F21DE0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8D2A8C-B760-41F4-B772-0C03E3CDA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DE5CF5-C1C8-4492-97FF-67558989C0A9}"/>
              </a:ext>
            </a:extLst>
          </p:cNvPr>
          <p:cNvSpPr>
            <a:spLocks noGrp="1"/>
          </p:cNvSpPr>
          <p:nvPr>
            <p:ph type="dt" sz="half" idx="10"/>
          </p:nvPr>
        </p:nvSpPr>
        <p:spPr/>
        <p:txBody>
          <a:bodyPr/>
          <a:lstStyle/>
          <a:p>
            <a:fld id="{BC0B4AFD-DFCA-4263-8006-B6C75FAB98C7}" type="datetimeFigureOut">
              <a:rPr lang="en-GB" smtClean="0"/>
              <a:t>21/04/2021</a:t>
            </a:fld>
            <a:endParaRPr lang="en-GB"/>
          </a:p>
        </p:txBody>
      </p:sp>
      <p:sp>
        <p:nvSpPr>
          <p:cNvPr id="5" name="Footer Placeholder 4">
            <a:extLst>
              <a:ext uri="{FF2B5EF4-FFF2-40B4-BE49-F238E27FC236}">
                <a16:creationId xmlns:a16="http://schemas.microsoft.com/office/drawing/2014/main" id="{B67B0CD6-1F31-40EA-8400-D4AB4029BD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6180-3D91-4B80-BE34-107ADC9658FF}"/>
              </a:ext>
            </a:extLst>
          </p:cNvPr>
          <p:cNvSpPr>
            <a:spLocks noGrp="1"/>
          </p:cNvSpPr>
          <p:nvPr>
            <p:ph type="sldNum" sz="quarter" idx="12"/>
          </p:nvPr>
        </p:nvSpPr>
        <p:spPr/>
        <p:txBody>
          <a:bodyPr/>
          <a:lstStyle/>
          <a:p>
            <a:fld id="{D62F469F-1689-423F-9C3A-2BC10A3C1F17}" type="slidenum">
              <a:rPr lang="en-GB" smtClean="0"/>
              <a:t>‹#›</a:t>
            </a:fld>
            <a:endParaRPr lang="en-GB"/>
          </a:p>
        </p:txBody>
      </p:sp>
    </p:spTree>
    <p:extLst>
      <p:ext uri="{BB962C8B-B14F-4D97-AF65-F5344CB8AC3E}">
        <p14:creationId xmlns:p14="http://schemas.microsoft.com/office/powerpoint/2010/main" val="111846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BB5-F50D-4C7F-950A-A1918B9590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3D10D0-5C5C-410F-950C-0A5654BEA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088F7D-33E3-40CD-AF45-6481D9193D67}"/>
              </a:ext>
            </a:extLst>
          </p:cNvPr>
          <p:cNvSpPr>
            <a:spLocks noGrp="1"/>
          </p:cNvSpPr>
          <p:nvPr>
            <p:ph type="dt" sz="half" idx="10"/>
          </p:nvPr>
        </p:nvSpPr>
        <p:spPr/>
        <p:txBody>
          <a:bodyPr/>
          <a:lstStyle/>
          <a:p>
            <a:fld id="{BC0B4AFD-DFCA-4263-8006-B6C75FAB98C7}" type="datetimeFigureOut">
              <a:rPr lang="en-GB" smtClean="0"/>
              <a:t>21/04/2021</a:t>
            </a:fld>
            <a:endParaRPr lang="en-GB"/>
          </a:p>
        </p:txBody>
      </p:sp>
      <p:sp>
        <p:nvSpPr>
          <p:cNvPr id="5" name="Footer Placeholder 4">
            <a:extLst>
              <a:ext uri="{FF2B5EF4-FFF2-40B4-BE49-F238E27FC236}">
                <a16:creationId xmlns:a16="http://schemas.microsoft.com/office/drawing/2014/main" id="{611D7CB9-98A5-41C3-8F20-D2C9BA2DE2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78FD1-E7FA-4B9A-82E7-D66AB8D5EA91}"/>
              </a:ext>
            </a:extLst>
          </p:cNvPr>
          <p:cNvSpPr>
            <a:spLocks noGrp="1"/>
          </p:cNvSpPr>
          <p:nvPr>
            <p:ph type="sldNum" sz="quarter" idx="12"/>
          </p:nvPr>
        </p:nvSpPr>
        <p:spPr/>
        <p:txBody>
          <a:bodyPr/>
          <a:lstStyle/>
          <a:p>
            <a:fld id="{D62F469F-1689-423F-9C3A-2BC10A3C1F17}" type="slidenum">
              <a:rPr lang="en-GB" smtClean="0"/>
              <a:t>‹#›</a:t>
            </a:fld>
            <a:endParaRPr lang="en-GB"/>
          </a:p>
        </p:txBody>
      </p:sp>
    </p:spTree>
    <p:extLst>
      <p:ext uri="{BB962C8B-B14F-4D97-AF65-F5344CB8AC3E}">
        <p14:creationId xmlns:p14="http://schemas.microsoft.com/office/powerpoint/2010/main" val="381636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71527-F519-43A6-A632-C2AC14BC6D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2C4AEA-93A0-4A56-B79A-0CD92F2FFA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2A9D2B-C1EE-47E1-9962-C6D96BD6027C}"/>
              </a:ext>
            </a:extLst>
          </p:cNvPr>
          <p:cNvSpPr>
            <a:spLocks noGrp="1"/>
          </p:cNvSpPr>
          <p:nvPr>
            <p:ph type="dt" sz="half" idx="10"/>
          </p:nvPr>
        </p:nvSpPr>
        <p:spPr/>
        <p:txBody>
          <a:bodyPr/>
          <a:lstStyle/>
          <a:p>
            <a:fld id="{BC0B4AFD-DFCA-4263-8006-B6C75FAB98C7}" type="datetimeFigureOut">
              <a:rPr lang="en-GB" smtClean="0"/>
              <a:t>21/04/2021</a:t>
            </a:fld>
            <a:endParaRPr lang="en-GB"/>
          </a:p>
        </p:txBody>
      </p:sp>
      <p:sp>
        <p:nvSpPr>
          <p:cNvPr id="5" name="Footer Placeholder 4">
            <a:extLst>
              <a:ext uri="{FF2B5EF4-FFF2-40B4-BE49-F238E27FC236}">
                <a16:creationId xmlns:a16="http://schemas.microsoft.com/office/drawing/2014/main" id="{E25DCBE2-3524-45B0-9ED6-8DAF851570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D8CC56-12CC-4150-9090-CBED05B5D621}"/>
              </a:ext>
            </a:extLst>
          </p:cNvPr>
          <p:cNvSpPr>
            <a:spLocks noGrp="1"/>
          </p:cNvSpPr>
          <p:nvPr>
            <p:ph type="sldNum" sz="quarter" idx="12"/>
          </p:nvPr>
        </p:nvSpPr>
        <p:spPr/>
        <p:txBody>
          <a:bodyPr/>
          <a:lstStyle/>
          <a:p>
            <a:fld id="{D62F469F-1689-423F-9C3A-2BC10A3C1F17}" type="slidenum">
              <a:rPr lang="en-GB" smtClean="0"/>
              <a:t>‹#›</a:t>
            </a:fld>
            <a:endParaRPr lang="en-GB"/>
          </a:p>
        </p:txBody>
      </p:sp>
    </p:spTree>
    <p:extLst>
      <p:ext uri="{BB962C8B-B14F-4D97-AF65-F5344CB8AC3E}">
        <p14:creationId xmlns:p14="http://schemas.microsoft.com/office/powerpoint/2010/main" val="72144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01A1B-7075-4EE5-BAED-32400D9F6D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B29008-A60A-4A4C-AA91-DCE9497206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6E4A92-D6F8-482D-9E4B-384F4D2E360B}"/>
              </a:ext>
            </a:extLst>
          </p:cNvPr>
          <p:cNvSpPr>
            <a:spLocks noGrp="1"/>
          </p:cNvSpPr>
          <p:nvPr>
            <p:ph type="dt" sz="half" idx="10"/>
          </p:nvPr>
        </p:nvSpPr>
        <p:spPr/>
        <p:txBody>
          <a:bodyPr/>
          <a:lstStyle/>
          <a:p>
            <a:fld id="{BC0B4AFD-DFCA-4263-8006-B6C75FAB98C7}" type="datetimeFigureOut">
              <a:rPr lang="en-GB" smtClean="0"/>
              <a:t>21/04/2021</a:t>
            </a:fld>
            <a:endParaRPr lang="en-GB"/>
          </a:p>
        </p:txBody>
      </p:sp>
      <p:sp>
        <p:nvSpPr>
          <p:cNvPr id="5" name="Footer Placeholder 4">
            <a:extLst>
              <a:ext uri="{FF2B5EF4-FFF2-40B4-BE49-F238E27FC236}">
                <a16:creationId xmlns:a16="http://schemas.microsoft.com/office/drawing/2014/main" id="{2E17E9B2-1D6E-47A7-810F-784E9035C4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6E17B-0B32-496E-9D85-15E03F3A36B3}"/>
              </a:ext>
            </a:extLst>
          </p:cNvPr>
          <p:cNvSpPr>
            <a:spLocks noGrp="1"/>
          </p:cNvSpPr>
          <p:nvPr>
            <p:ph type="sldNum" sz="quarter" idx="12"/>
          </p:nvPr>
        </p:nvSpPr>
        <p:spPr/>
        <p:txBody>
          <a:bodyPr/>
          <a:lstStyle/>
          <a:p>
            <a:fld id="{D62F469F-1689-423F-9C3A-2BC10A3C1F17}" type="slidenum">
              <a:rPr lang="en-GB" smtClean="0"/>
              <a:t>‹#›</a:t>
            </a:fld>
            <a:endParaRPr lang="en-GB"/>
          </a:p>
        </p:txBody>
      </p:sp>
    </p:spTree>
    <p:extLst>
      <p:ext uri="{BB962C8B-B14F-4D97-AF65-F5344CB8AC3E}">
        <p14:creationId xmlns:p14="http://schemas.microsoft.com/office/powerpoint/2010/main" val="337224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4FAD-A8A6-4CA7-A20B-0022AEC69B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D09620-74AB-4666-841E-C731870F3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57A56-54AE-4CE0-83B5-600E5EF59E85}"/>
              </a:ext>
            </a:extLst>
          </p:cNvPr>
          <p:cNvSpPr>
            <a:spLocks noGrp="1"/>
          </p:cNvSpPr>
          <p:nvPr>
            <p:ph type="dt" sz="half" idx="10"/>
          </p:nvPr>
        </p:nvSpPr>
        <p:spPr/>
        <p:txBody>
          <a:bodyPr/>
          <a:lstStyle/>
          <a:p>
            <a:fld id="{BC0B4AFD-DFCA-4263-8006-B6C75FAB98C7}" type="datetimeFigureOut">
              <a:rPr lang="en-GB" smtClean="0"/>
              <a:t>21/04/2021</a:t>
            </a:fld>
            <a:endParaRPr lang="en-GB"/>
          </a:p>
        </p:txBody>
      </p:sp>
      <p:sp>
        <p:nvSpPr>
          <p:cNvPr id="5" name="Footer Placeholder 4">
            <a:extLst>
              <a:ext uri="{FF2B5EF4-FFF2-40B4-BE49-F238E27FC236}">
                <a16:creationId xmlns:a16="http://schemas.microsoft.com/office/drawing/2014/main" id="{B5034484-54E4-483A-B686-61C02B1216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CB324A-2BEA-4258-B8C5-D1392B5A2CE4}"/>
              </a:ext>
            </a:extLst>
          </p:cNvPr>
          <p:cNvSpPr>
            <a:spLocks noGrp="1"/>
          </p:cNvSpPr>
          <p:nvPr>
            <p:ph type="sldNum" sz="quarter" idx="12"/>
          </p:nvPr>
        </p:nvSpPr>
        <p:spPr/>
        <p:txBody>
          <a:bodyPr/>
          <a:lstStyle/>
          <a:p>
            <a:fld id="{D62F469F-1689-423F-9C3A-2BC10A3C1F17}" type="slidenum">
              <a:rPr lang="en-GB" smtClean="0"/>
              <a:t>‹#›</a:t>
            </a:fld>
            <a:endParaRPr lang="en-GB"/>
          </a:p>
        </p:txBody>
      </p:sp>
    </p:spTree>
    <p:extLst>
      <p:ext uri="{BB962C8B-B14F-4D97-AF65-F5344CB8AC3E}">
        <p14:creationId xmlns:p14="http://schemas.microsoft.com/office/powerpoint/2010/main" val="18800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2107-1EBE-4F90-8F46-50C24D4CC8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8C5BD0-2D04-4E53-8285-B5BB5E9934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8D4A38-5594-4BE1-BD06-E91C39F413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F5DCE6-A5FE-4BC7-B8A2-324B4AA87AF2}"/>
              </a:ext>
            </a:extLst>
          </p:cNvPr>
          <p:cNvSpPr>
            <a:spLocks noGrp="1"/>
          </p:cNvSpPr>
          <p:nvPr>
            <p:ph type="dt" sz="half" idx="10"/>
          </p:nvPr>
        </p:nvSpPr>
        <p:spPr/>
        <p:txBody>
          <a:bodyPr/>
          <a:lstStyle/>
          <a:p>
            <a:fld id="{BC0B4AFD-DFCA-4263-8006-B6C75FAB98C7}" type="datetimeFigureOut">
              <a:rPr lang="en-GB" smtClean="0"/>
              <a:t>21/04/2021</a:t>
            </a:fld>
            <a:endParaRPr lang="en-GB"/>
          </a:p>
        </p:txBody>
      </p:sp>
      <p:sp>
        <p:nvSpPr>
          <p:cNvPr id="6" name="Footer Placeholder 5">
            <a:extLst>
              <a:ext uri="{FF2B5EF4-FFF2-40B4-BE49-F238E27FC236}">
                <a16:creationId xmlns:a16="http://schemas.microsoft.com/office/drawing/2014/main" id="{99390C8E-4A87-4558-B848-8BCBC4BBB9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2A5588-D0C1-4D2A-8EEE-F2054CB8DD0E}"/>
              </a:ext>
            </a:extLst>
          </p:cNvPr>
          <p:cNvSpPr>
            <a:spLocks noGrp="1"/>
          </p:cNvSpPr>
          <p:nvPr>
            <p:ph type="sldNum" sz="quarter" idx="12"/>
          </p:nvPr>
        </p:nvSpPr>
        <p:spPr/>
        <p:txBody>
          <a:bodyPr/>
          <a:lstStyle/>
          <a:p>
            <a:fld id="{D62F469F-1689-423F-9C3A-2BC10A3C1F17}" type="slidenum">
              <a:rPr lang="en-GB" smtClean="0"/>
              <a:t>‹#›</a:t>
            </a:fld>
            <a:endParaRPr lang="en-GB"/>
          </a:p>
        </p:txBody>
      </p:sp>
    </p:spTree>
    <p:extLst>
      <p:ext uri="{BB962C8B-B14F-4D97-AF65-F5344CB8AC3E}">
        <p14:creationId xmlns:p14="http://schemas.microsoft.com/office/powerpoint/2010/main" val="241323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F6B4-01AF-482E-B75B-0F58404BF0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0AF00E-589B-4745-922B-79429E7DF0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145CD5-5C8E-4020-8C20-A3F9E5F4D2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9E3E90-FBC8-439B-ABC2-18D813DFF4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735C4-A5E6-44BF-A456-020A7FE228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C685AF-C518-4918-B195-DCCE708851D0}"/>
              </a:ext>
            </a:extLst>
          </p:cNvPr>
          <p:cNvSpPr>
            <a:spLocks noGrp="1"/>
          </p:cNvSpPr>
          <p:nvPr>
            <p:ph type="dt" sz="half" idx="10"/>
          </p:nvPr>
        </p:nvSpPr>
        <p:spPr/>
        <p:txBody>
          <a:bodyPr/>
          <a:lstStyle/>
          <a:p>
            <a:fld id="{BC0B4AFD-DFCA-4263-8006-B6C75FAB98C7}" type="datetimeFigureOut">
              <a:rPr lang="en-GB" smtClean="0"/>
              <a:t>21/04/2021</a:t>
            </a:fld>
            <a:endParaRPr lang="en-GB"/>
          </a:p>
        </p:txBody>
      </p:sp>
      <p:sp>
        <p:nvSpPr>
          <p:cNvPr id="8" name="Footer Placeholder 7">
            <a:extLst>
              <a:ext uri="{FF2B5EF4-FFF2-40B4-BE49-F238E27FC236}">
                <a16:creationId xmlns:a16="http://schemas.microsoft.com/office/drawing/2014/main" id="{379727B5-182B-47A2-B481-EA40A4891E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73ED28-F2E0-40D0-8087-4F760304AE14}"/>
              </a:ext>
            </a:extLst>
          </p:cNvPr>
          <p:cNvSpPr>
            <a:spLocks noGrp="1"/>
          </p:cNvSpPr>
          <p:nvPr>
            <p:ph type="sldNum" sz="quarter" idx="12"/>
          </p:nvPr>
        </p:nvSpPr>
        <p:spPr/>
        <p:txBody>
          <a:bodyPr/>
          <a:lstStyle/>
          <a:p>
            <a:fld id="{D62F469F-1689-423F-9C3A-2BC10A3C1F17}" type="slidenum">
              <a:rPr lang="en-GB" smtClean="0"/>
              <a:t>‹#›</a:t>
            </a:fld>
            <a:endParaRPr lang="en-GB"/>
          </a:p>
        </p:txBody>
      </p:sp>
    </p:spTree>
    <p:extLst>
      <p:ext uri="{BB962C8B-B14F-4D97-AF65-F5344CB8AC3E}">
        <p14:creationId xmlns:p14="http://schemas.microsoft.com/office/powerpoint/2010/main" val="187968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FE54-EE12-40D5-813E-9F6CE47099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E20ED0-25D6-4DCB-9B12-010DE898358D}"/>
              </a:ext>
            </a:extLst>
          </p:cNvPr>
          <p:cNvSpPr>
            <a:spLocks noGrp="1"/>
          </p:cNvSpPr>
          <p:nvPr>
            <p:ph type="dt" sz="half" idx="10"/>
          </p:nvPr>
        </p:nvSpPr>
        <p:spPr/>
        <p:txBody>
          <a:bodyPr/>
          <a:lstStyle/>
          <a:p>
            <a:fld id="{BC0B4AFD-DFCA-4263-8006-B6C75FAB98C7}" type="datetimeFigureOut">
              <a:rPr lang="en-GB" smtClean="0"/>
              <a:t>21/04/2021</a:t>
            </a:fld>
            <a:endParaRPr lang="en-GB"/>
          </a:p>
        </p:txBody>
      </p:sp>
      <p:sp>
        <p:nvSpPr>
          <p:cNvPr id="4" name="Footer Placeholder 3">
            <a:extLst>
              <a:ext uri="{FF2B5EF4-FFF2-40B4-BE49-F238E27FC236}">
                <a16:creationId xmlns:a16="http://schemas.microsoft.com/office/drawing/2014/main" id="{9A7E3C1A-5513-4E70-9D1A-13F07BA792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25E425-BA0A-4699-B17C-C74781FED9D8}"/>
              </a:ext>
            </a:extLst>
          </p:cNvPr>
          <p:cNvSpPr>
            <a:spLocks noGrp="1"/>
          </p:cNvSpPr>
          <p:nvPr>
            <p:ph type="sldNum" sz="quarter" idx="12"/>
          </p:nvPr>
        </p:nvSpPr>
        <p:spPr/>
        <p:txBody>
          <a:bodyPr/>
          <a:lstStyle/>
          <a:p>
            <a:fld id="{D62F469F-1689-423F-9C3A-2BC10A3C1F17}" type="slidenum">
              <a:rPr lang="en-GB" smtClean="0"/>
              <a:t>‹#›</a:t>
            </a:fld>
            <a:endParaRPr lang="en-GB"/>
          </a:p>
        </p:txBody>
      </p:sp>
    </p:spTree>
    <p:extLst>
      <p:ext uri="{BB962C8B-B14F-4D97-AF65-F5344CB8AC3E}">
        <p14:creationId xmlns:p14="http://schemas.microsoft.com/office/powerpoint/2010/main" val="232915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50CF21-0A97-431E-801B-D176AEA96383}"/>
              </a:ext>
            </a:extLst>
          </p:cNvPr>
          <p:cNvSpPr>
            <a:spLocks noGrp="1"/>
          </p:cNvSpPr>
          <p:nvPr>
            <p:ph type="dt" sz="half" idx="10"/>
          </p:nvPr>
        </p:nvSpPr>
        <p:spPr/>
        <p:txBody>
          <a:bodyPr/>
          <a:lstStyle/>
          <a:p>
            <a:fld id="{BC0B4AFD-DFCA-4263-8006-B6C75FAB98C7}" type="datetimeFigureOut">
              <a:rPr lang="en-GB" smtClean="0"/>
              <a:t>21/04/2021</a:t>
            </a:fld>
            <a:endParaRPr lang="en-GB"/>
          </a:p>
        </p:txBody>
      </p:sp>
      <p:sp>
        <p:nvSpPr>
          <p:cNvPr id="3" name="Footer Placeholder 2">
            <a:extLst>
              <a:ext uri="{FF2B5EF4-FFF2-40B4-BE49-F238E27FC236}">
                <a16:creationId xmlns:a16="http://schemas.microsoft.com/office/drawing/2014/main" id="{5AF9C07C-FE68-47C8-A4EF-BB723FCF09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67C9E2-5CFF-49C4-8166-B13316D9C79B}"/>
              </a:ext>
            </a:extLst>
          </p:cNvPr>
          <p:cNvSpPr>
            <a:spLocks noGrp="1"/>
          </p:cNvSpPr>
          <p:nvPr>
            <p:ph type="sldNum" sz="quarter" idx="12"/>
          </p:nvPr>
        </p:nvSpPr>
        <p:spPr/>
        <p:txBody>
          <a:bodyPr/>
          <a:lstStyle/>
          <a:p>
            <a:fld id="{D62F469F-1689-423F-9C3A-2BC10A3C1F17}" type="slidenum">
              <a:rPr lang="en-GB" smtClean="0"/>
              <a:t>‹#›</a:t>
            </a:fld>
            <a:endParaRPr lang="en-GB"/>
          </a:p>
        </p:txBody>
      </p:sp>
    </p:spTree>
    <p:extLst>
      <p:ext uri="{BB962C8B-B14F-4D97-AF65-F5344CB8AC3E}">
        <p14:creationId xmlns:p14="http://schemas.microsoft.com/office/powerpoint/2010/main" val="211797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52DB-75E3-4EF4-9A2F-A9D405E387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0676CD-36C1-4657-AD92-9A8567EBF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649388-06B9-410F-9024-D37A9A419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E64C5E-D2AD-4DB9-91EB-1628E5733F47}"/>
              </a:ext>
            </a:extLst>
          </p:cNvPr>
          <p:cNvSpPr>
            <a:spLocks noGrp="1"/>
          </p:cNvSpPr>
          <p:nvPr>
            <p:ph type="dt" sz="half" idx="10"/>
          </p:nvPr>
        </p:nvSpPr>
        <p:spPr/>
        <p:txBody>
          <a:bodyPr/>
          <a:lstStyle/>
          <a:p>
            <a:fld id="{BC0B4AFD-DFCA-4263-8006-B6C75FAB98C7}" type="datetimeFigureOut">
              <a:rPr lang="en-GB" smtClean="0"/>
              <a:t>21/04/2021</a:t>
            </a:fld>
            <a:endParaRPr lang="en-GB"/>
          </a:p>
        </p:txBody>
      </p:sp>
      <p:sp>
        <p:nvSpPr>
          <p:cNvPr id="6" name="Footer Placeholder 5">
            <a:extLst>
              <a:ext uri="{FF2B5EF4-FFF2-40B4-BE49-F238E27FC236}">
                <a16:creationId xmlns:a16="http://schemas.microsoft.com/office/drawing/2014/main" id="{DA474106-632E-4C57-A5F8-8337942FC2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5BD39E-965A-4BCA-BE2D-9426A60D90B9}"/>
              </a:ext>
            </a:extLst>
          </p:cNvPr>
          <p:cNvSpPr>
            <a:spLocks noGrp="1"/>
          </p:cNvSpPr>
          <p:nvPr>
            <p:ph type="sldNum" sz="quarter" idx="12"/>
          </p:nvPr>
        </p:nvSpPr>
        <p:spPr/>
        <p:txBody>
          <a:bodyPr/>
          <a:lstStyle/>
          <a:p>
            <a:fld id="{D62F469F-1689-423F-9C3A-2BC10A3C1F17}" type="slidenum">
              <a:rPr lang="en-GB" smtClean="0"/>
              <a:t>‹#›</a:t>
            </a:fld>
            <a:endParaRPr lang="en-GB"/>
          </a:p>
        </p:txBody>
      </p:sp>
    </p:spTree>
    <p:extLst>
      <p:ext uri="{BB962C8B-B14F-4D97-AF65-F5344CB8AC3E}">
        <p14:creationId xmlns:p14="http://schemas.microsoft.com/office/powerpoint/2010/main" val="78557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45DF-5F3B-4504-8DC0-BF714B51B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58DF83-8DC8-408F-8154-64B170995F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55B4AD-9D09-4854-818B-87A34A18F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71147-3AC5-4BA7-B36C-CB7798B583E0}"/>
              </a:ext>
            </a:extLst>
          </p:cNvPr>
          <p:cNvSpPr>
            <a:spLocks noGrp="1"/>
          </p:cNvSpPr>
          <p:nvPr>
            <p:ph type="dt" sz="half" idx="10"/>
          </p:nvPr>
        </p:nvSpPr>
        <p:spPr/>
        <p:txBody>
          <a:bodyPr/>
          <a:lstStyle/>
          <a:p>
            <a:fld id="{BC0B4AFD-DFCA-4263-8006-B6C75FAB98C7}" type="datetimeFigureOut">
              <a:rPr lang="en-GB" smtClean="0"/>
              <a:t>21/04/2021</a:t>
            </a:fld>
            <a:endParaRPr lang="en-GB"/>
          </a:p>
        </p:txBody>
      </p:sp>
      <p:sp>
        <p:nvSpPr>
          <p:cNvPr id="6" name="Footer Placeholder 5">
            <a:extLst>
              <a:ext uri="{FF2B5EF4-FFF2-40B4-BE49-F238E27FC236}">
                <a16:creationId xmlns:a16="http://schemas.microsoft.com/office/drawing/2014/main" id="{C0AEFD39-C896-4711-95E9-2D18303830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01A2B5-640F-44E1-909D-B36D3897B625}"/>
              </a:ext>
            </a:extLst>
          </p:cNvPr>
          <p:cNvSpPr>
            <a:spLocks noGrp="1"/>
          </p:cNvSpPr>
          <p:nvPr>
            <p:ph type="sldNum" sz="quarter" idx="12"/>
          </p:nvPr>
        </p:nvSpPr>
        <p:spPr/>
        <p:txBody>
          <a:bodyPr/>
          <a:lstStyle/>
          <a:p>
            <a:fld id="{D62F469F-1689-423F-9C3A-2BC10A3C1F17}" type="slidenum">
              <a:rPr lang="en-GB" smtClean="0"/>
              <a:t>‹#›</a:t>
            </a:fld>
            <a:endParaRPr lang="en-GB"/>
          </a:p>
        </p:txBody>
      </p:sp>
    </p:spTree>
    <p:extLst>
      <p:ext uri="{BB962C8B-B14F-4D97-AF65-F5344CB8AC3E}">
        <p14:creationId xmlns:p14="http://schemas.microsoft.com/office/powerpoint/2010/main" val="351145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1A018-A8B6-4B94-A7B7-22A99341A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775B70-1209-4B79-B8BA-B85EB2B5E4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7A4629-EE9F-47A1-B7DD-66E17E4D8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B4AFD-DFCA-4263-8006-B6C75FAB98C7}" type="datetimeFigureOut">
              <a:rPr lang="en-GB" smtClean="0"/>
              <a:t>21/04/2021</a:t>
            </a:fld>
            <a:endParaRPr lang="en-GB"/>
          </a:p>
        </p:txBody>
      </p:sp>
      <p:sp>
        <p:nvSpPr>
          <p:cNvPr id="5" name="Footer Placeholder 4">
            <a:extLst>
              <a:ext uri="{FF2B5EF4-FFF2-40B4-BE49-F238E27FC236}">
                <a16:creationId xmlns:a16="http://schemas.microsoft.com/office/drawing/2014/main" id="{71216A5B-BCA4-46DE-96F3-A7F9F8E81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88E644-96AE-4A70-9213-AB0B20539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F469F-1689-423F-9C3A-2BC10A3C1F17}" type="slidenum">
              <a:rPr lang="en-GB" smtClean="0"/>
              <a:t>‹#›</a:t>
            </a:fld>
            <a:endParaRPr lang="en-GB"/>
          </a:p>
        </p:txBody>
      </p:sp>
    </p:spTree>
    <p:extLst>
      <p:ext uri="{BB962C8B-B14F-4D97-AF65-F5344CB8AC3E}">
        <p14:creationId xmlns:p14="http://schemas.microsoft.com/office/powerpoint/2010/main" val="3340440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t6NUJ2JZz50"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A9AB61-E3BF-434E-9C45-31B4ECECA8FE}"/>
              </a:ext>
            </a:extLst>
          </p:cNvPr>
          <p:cNvSpPr txBox="1"/>
          <p:nvPr/>
        </p:nvSpPr>
        <p:spPr>
          <a:xfrm>
            <a:off x="7427719" y="3075057"/>
            <a:ext cx="3313044" cy="707886"/>
          </a:xfrm>
          <a:prstGeom prst="rect">
            <a:avLst/>
          </a:prstGeom>
          <a:noFill/>
        </p:spPr>
        <p:txBody>
          <a:bodyPr wrap="square" rtlCol="0">
            <a:spAutoFit/>
          </a:bodyPr>
          <a:lstStyle/>
          <a:p>
            <a:r>
              <a:rPr lang="en-GB" sz="2000" b="1" i="1" dirty="0">
                <a:latin typeface="Bradley Hand ITC" panose="03070402050302030203" pitchFamily="66" charset="0"/>
              </a:rPr>
              <a:t>Click here for a link to the story being told on YouTube.</a:t>
            </a:r>
          </a:p>
        </p:txBody>
      </p:sp>
      <p:pic>
        <p:nvPicPr>
          <p:cNvPr id="11" name="Picture 10" descr="Shape, arrow&#10;&#10;Description automatically generated">
            <a:extLst>
              <a:ext uri="{FF2B5EF4-FFF2-40B4-BE49-F238E27FC236}">
                <a16:creationId xmlns:a16="http://schemas.microsoft.com/office/drawing/2014/main" id="{928831E8-EB1B-47D0-88A9-5315F8E6D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4241" y="1391869"/>
            <a:ext cx="808135" cy="1446355"/>
          </a:xfrm>
          <a:prstGeom prst="rect">
            <a:avLst/>
          </a:prstGeom>
        </p:spPr>
      </p:pic>
      <p:pic>
        <p:nvPicPr>
          <p:cNvPr id="7" name="Picture 6">
            <a:hlinkClick r:id="rId3"/>
            <a:extLst>
              <a:ext uri="{FF2B5EF4-FFF2-40B4-BE49-F238E27FC236}">
                <a16:creationId xmlns:a16="http://schemas.microsoft.com/office/drawing/2014/main" id="{B6A9D623-0F17-499F-81A3-DE1A482CC767}"/>
              </a:ext>
            </a:extLst>
          </p:cNvPr>
          <p:cNvPicPr>
            <a:picLocks noChangeAspect="1"/>
          </p:cNvPicPr>
          <p:nvPr/>
        </p:nvPicPr>
        <p:blipFill rotWithShape="1">
          <a:blip r:embed="rId4">
            <a:extLst>
              <a:ext uri="{28A0092B-C50C-407E-A947-70E740481C1C}">
                <a14:useLocalDpi xmlns:a14="http://schemas.microsoft.com/office/drawing/2010/main" val="0"/>
              </a:ext>
            </a:extLst>
          </a:blip>
          <a:srcRect l="11853" t="21070" r="10051" b="22486"/>
          <a:stretch/>
        </p:blipFill>
        <p:spPr>
          <a:xfrm>
            <a:off x="7164725" y="1147637"/>
            <a:ext cx="1338470" cy="967409"/>
          </a:xfrm>
          <a:prstGeom prst="rect">
            <a:avLst/>
          </a:prstGeom>
        </p:spPr>
      </p:pic>
      <p:pic>
        <p:nvPicPr>
          <p:cNvPr id="2" name="Picture 1">
            <a:extLst>
              <a:ext uri="{FF2B5EF4-FFF2-40B4-BE49-F238E27FC236}">
                <a16:creationId xmlns:a16="http://schemas.microsoft.com/office/drawing/2014/main" id="{CA2AB33B-F72F-45D8-84DC-FB142116E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026" y="269559"/>
            <a:ext cx="5702653" cy="6276505"/>
          </a:xfrm>
          <a:prstGeom prst="rect">
            <a:avLst/>
          </a:prstGeom>
        </p:spPr>
      </p:pic>
    </p:spTree>
    <p:extLst>
      <p:ext uri="{BB962C8B-B14F-4D97-AF65-F5344CB8AC3E}">
        <p14:creationId xmlns:p14="http://schemas.microsoft.com/office/powerpoint/2010/main" val="271597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46E4F1-A076-4437-975A-ED2E0EB129A9}"/>
              </a:ext>
            </a:extLst>
          </p:cNvPr>
          <p:cNvSpPr txBox="1"/>
          <p:nvPr/>
        </p:nvSpPr>
        <p:spPr>
          <a:xfrm>
            <a:off x="6992663" y="983243"/>
            <a:ext cx="4784035" cy="4631461"/>
          </a:xfrm>
          <a:prstGeom prst="rect">
            <a:avLst/>
          </a:prstGeom>
          <a:noFill/>
        </p:spPr>
        <p:txBody>
          <a:bodyPr wrap="square">
            <a:spAutoFit/>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How did the teller of the story try to be kind?</a:t>
            </a:r>
          </a:p>
          <a:p>
            <a:pP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What examples of being kind were shared throughout the story?</a:t>
            </a:r>
          </a:p>
          <a:p>
            <a:pP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Does she solve the problem for Tanisha?</a:t>
            </a:r>
          </a:p>
        </p:txBody>
      </p:sp>
      <p:pic>
        <p:nvPicPr>
          <p:cNvPr id="4" name="Picture 3">
            <a:extLst>
              <a:ext uri="{FF2B5EF4-FFF2-40B4-BE49-F238E27FC236}">
                <a16:creationId xmlns:a16="http://schemas.microsoft.com/office/drawing/2014/main" id="{673783E4-0A80-4C55-BA32-EF94DBB5BB1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15302" y="544689"/>
            <a:ext cx="6276622" cy="5768622"/>
          </a:xfrm>
          <a:prstGeom prst="rect">
            <a:avLst/>
          </a:prstGeom>
        </p:spPr>
      </p:pic>
    </p:spTree>
    <p:extLst>
      <p:ext uri="{BB962C8B-B14F-4D97-AF65-F5344CB8AC3E}">
        <p14:creationId xmlns:p14="http://schemas.microsoft.com/office/powerpoint/2010/main" val="98623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46E4F1-A076-4437-975A-ED2E0EB129A9}"/>
              </a:ext>
            </a:extLst>
          </p:cNvPr>
          <p:cNvSpPr txBox="1"/>
          <p:nvPr/>
        </p:nvSpPr>
        <p:spPr>
          <a:xfrm>
            <a:off x="180622" y="5069112"/>
            <a:ext cx="11672711" cy="1788888"/>
          </a:xfrm>
          <a:prstGeom prst="rect">
            <a:avLst/>
          </a:prstGeom>
          <a:noFill/>
        </p:spPr>
        <p:txBody>
          <a:bodyPr wrap="square">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How many of the behaviours in the story do you do? How many have been done to you (both good and bad)?</a:t>
            </a:r>
          </a:p>
          <a:p>
            <a:pP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How does it make you feel when people laugh at you?</a:t>
            </a:r>
          </a:p>
          <a:p>
            <a:pPr>
              <a:lnSpc>
                <a:spcPct val="107000"/>
              </a:lnSpc>
              <a:spcAft>
                <a:spcPts val="80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How does it make you feel when people try to help and make you feel better?</a:t>
            </a:r>
          </a:p>
        </p:txBody>
      </p:sp>
      <p:pic>
        <p:nvPicPr>
          <p:cNvPr id="9" name="Picture 8">
            <a:extLst>
              <a:ext uri="{FF2B5EF4-FFF2-40B4-BE49-F238E27FC236}">
                <a16:creationId xmlns:a16="http://schemas.microsoft.com/office/drawing/2014/main" id="{D81ACECD-9748-4159-93B5-5A1B26E15A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224844" y="114000"/>
            <a:ext cx="9742312" cy="4955112"/>
          </a:xfrm>
          <a:prstGeom prst="rect">
            <a:avLst/>
          </a:prstGeom>
        </p:spPr>
      </p:pic>
    </p:spTree>
    <p:extLst>
      <p:ext uri="{BB962C8B-B14F-4D97-AF65-F5344CB8AC3E}">
        <p14:creationId xmlns:p14="http://schemas.microsoft.com/office/powerpoint/2010/main" val="222567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46E4F1-A076-4437-975A-ED2E0EB129A9}"/>
              </a:ext>
            </a:extLst>
          </p:cNvPr>
          <p:cNvSpPr txBox="1"/>
          <p:nvPr/>
        </p:nvSpPr>
        <p:spPr>
          <a:xfrm>
            <a:off x="7573433" y="1869298"/>
            <a:ext cx="4255911" cy="2838021"/>
          </a:xfrm>
          <a:prstGeom prst="rect">
            <a:avLst/>
          </a:prstGeom>
          <a:noFill/>
        </p:spPr>
        <p:txBody>
          <a:bodyPr wrap="square">
            <a:spAutoFit/>
          </a:bodyPr>
          <a:lstStyle/>
          <a:p>
            <a:pPr algn="ct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It is interesting how one example from the story talks about the importance of using someone’s name. Why do you think this is good to do?</a:t>
            </a:r>
          </a:p>
        </p:txBody>
      </p:sp>
      <p:pic>
        <p:nvPicPr>
          <p:cNvPr id="1026" name="Picture 2" descr="What's In A Name, And Who's Asking? — Uniquely Aligned">
            <a:extLst>
              <a:ext uri="{FF2B5EF4-FFF2-40B4-BE49-F238E27FC236}">
                <a16:creationId xmlns:a16="http://schemas.microsoft.com/office/drawing/2014/main" id="{AE9BBABB-C0BC-4BA6-AEC7-7CD5F9C769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816668"/>
            <a:ext cx="7573433" cy="522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BCEEFD2-9734-455A-8E05-52EE8D99FCF0}"/>
              </a:ext>
            </a:extLst>
          </p:cNvPr>
          <p:cNvSpPr txBox="1"/>
          <p:nvPr/>
        </p:nvSpPr>
        <p:spPr>
          <a:xfrm>
            <a:off x="742950" y="742951"/>
            <a:ext cx="3476625" cy="49625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000" b="1" kern="1200">
                <a:solidFill>
                  <a:srgbClr val="FFFFFF"/>
                </a:solidFill>
                <a:latin typeface="+mj-lt"/>
                <a:ea typeface="+mj-ea"/>
                <a:cs typeface="+mj-cs"/>
              </a:rPr>
              <a:t>Kindness is referred to in the Bible as one of the ‘Fruits of the Spirit’. In St Paul’s letter to the Colossians it is also mentioned as something we should ‘clothe’ ourselves with:</a:t>
            </a:r>
          </a:p>
        </p:txBody>
      </p:sp>
      <p:pic>
        <p:nvPicPr>
          <p:cNvPr id="2050" name="Picture 2" descr="Bible Verse about Friendship - Colossians 3:12-13 - Bible Verse Images">
            <a:extLst>
              <a:ext uri="{FF2B5EF4-FFF2-40B4-BE49-F238E27FC236}">
                <a16:creationId xmlns:a16="http://schemas.microsoft.com/office/drawing/2014/main" id="{9671BFDC-EA1C-4477-B3A7-6F7CFB3A3FDA}"/>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153822" y="280374"/>
            <a:ext cx="6553545" cy="46855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8F2DF6-9F5B-42B5-96E8-9C614EF969C8}"/>
              </a:ext>
            </a:extLst>
          </p:cNvPr>
          <p:cNvSpPr txBox="1"/>
          <p:nvPr/>
        </p:nvSpPr>
        <p:spPr>
          <a:xfrm>
            <a:off x="5153822" y="5303520"/>
            <a:ext cx="6553545" cy="830997"/>
          </a:xfrm>
          <a:prstGeom prst="rect">
            <a:avLst/>
          </a:prstGeom>
          <a:noFill/>
        </p:spPr>
        <p:txBody>
          <a:bodyPr wrap="square" rtlCol="0">
            <a:spAutoFit/>
          </a:bodyPr>
          <a:lstStyle/>
          <a:p>
            <a:r>
              <a:rPr lang="en-GB" sz="2400" dirty="0"/>
              <a:t>Kindness is something we should be trying to show all the time, although it is not always easy is it?</a:t>
            </a:r>
          </a:p>
        </p:txBody>
      </p:sp>
    </p:spTree>
    <p:extLst>
      <p:ext uri="{BB962C8B-B14F-4D97-AF65-F5344CB8AC3E}">
        <p14:creationId xmlns:p14="http://schemas.microsoft.com/office/powerpoint/2010/main" val="408791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202E49-1FFC-466C-85EF-1DFE4232578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248486" y="225083"/>
            <a:ext cx="7695028" cy="4332982"/>
          </a:xfrm>
          <a:prstGeom prst="rect">
            <a:avLst/>
          </a:prstGeom>
        </p:spPr>
      </p:pic>
      <p:sp>
        <p:nvSpPr>
          <p:cNvPr id="7" name="TextBox 6">
            <a:extLst>
              <a:ext uri="{FF2B5EF4-FFF2-40B4-BE49-F238E27FC236}">
                <a16:creationId xmlns:a16="http://schemas.microsoft.com/office/drawing/2014/main" id="{344CB1AE-671E-4D35-BF31-9CD2B6786A67}"/>
              </a:ext>
            </a:extLst>
          </p:cNvPr>
          <p:cNvSpPr txBox="1"/>
          <p:nvPr/>
        </p:nvSpPr>
        <p:spPr>
          <a:xfrm>
            <a:off x="861390" y="5064492"/>
            <a:ext cx="11039061" cy="1200329"/>
          </a:xfrm>
          <a:prstGeom prst="rect">
            <a:avLst/>
          </a:prstGeom>
          <a:noFill/>
        </p:spPr>
        <p:txBody>
          <a:bodyPr wrap="square">
            <a:spAutoFit/>
          </a:bodyPr>
          <a:lstStyle/>
          <a:p>
            <a:r>
              <a:rPr lang="en-GB" sz="2400" dirty="0"/>
              <a:t>We can all do small things to help. As the story says, these can all add up to have a big impact – we can’t solve the world’s problems all on our own! But we can make our own very valuable contributions. It is a bit like……..</a:t>
            </a:r>
          </a:p>
        </p:txBody>
      </p:sp>
    </p:spTree>
    <p:extLst>
      <p:ext uri="{BB962C8B-B14F-4D97-AF65-F5344CB8AC3E}">
        <p14:creationId xmlns:p14="http://schemas.microsoft.com/office/powerpoint/2010/main" val="111332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 Improvement | Léo Davesne's collection of 10 improve ideas">
            <a:extLst>
              <a:ext uri="{FF2B5EF4-FFF2-40B4-BE49-F238E27FC236}">
                <a16:creationId xmlns:a16="http://schemas.microsoft.com/office/drawing/2014/main" id="{279B79D2-2525-4A9E-8C3D-93E17B4BD2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24851" y="84408"/>
            <a:ext cx="6934200" cy="37982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rginal Gains: This Coach Improved Every Tiny Thing by 1 Percent">
            <a:extLst>
              <a:ext uri="{FF2B5EF4-FFF2-40B4-BE49-F238E27FC236}">
                <a16:creationId xmlns:a16="http://schemas.microsoft.com/office/drawing/2014/main" id="{F75E466E-C4CB-43D9-A59E-C1E7F560FB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65760" y="3622429"/>
            <a:ext cx="6344530" cy="32355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43BE297-22CC-4FE1-8347-D0FA6BA1D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533377"/>
            <a:ext cx="3713870" cy="2089052"/>
          </a:xfrm>
          <a:prstGeom prst="rect">
            <a:avLst/>
          </a:prstGeom>
        </p:spPr>
      </p:pic>
      <p:pic>
        <p:nvPicPr>
          <p:cNvPr id="2" name="Picture 1">
            <a:extLst>
              <a:ext uri="{FF2B5EF4-FFF2-40B4-BE49-F238E27FC236}">
                <a16:creationId xmlns:a16="http://schemas.microsoft.com/office/drawing/2014/main" id="{EE6D8791-3ABC-409C-B7B8-CCCF456529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9051" y="240471"/>
            <a:ext cx="2619375" cy="1743075"/>
          </a:xfrm>
          <a:prstGeom prst="rect">
            <a:avLst/>
          </a:prstGeom>
        </p:spPr>
      </p:pic>
      <p:sp>
        <p:nvSpPr>
          <p:cNvPr id="4" name="TextBox 3">
            <a:extLst>
              <a:ext uri="{FF2B5EF4-FFF2-40B4-BE49-F238E27FC236}">
                <a16:creationId xmlns:a16="http://schemas.microsoft.com/office/drawing/2014/main" id="{89B0B071-B261-4BD8-AAE5-BC4781BBE320}"/>
              </a:ext>
            </a:extLst>
          </p:cNvPr>
          <p:cNvSpPr txBox="1"/>
          <p:nvPr/>
        </p:nvSpPr>
        <p:spPr>
          <a:xfrm>
            <a:off x="7268161" y="3951087"/>
            <a:ext cx="4820529" cy="2677656"/>
          </a:xfrm>
          <a:prstGeom prst="rect">
            <a:avLst/>
          </a:prstGeom>
          <a:solidFill>
            <a:schemeClr val="accent1"/>
          </a:solidFill>
        </p:spPr>
        <p:txBody>
          <a:bodyPr wrap="square" rtlCol="0">
            <a:spAutoFit/>
          </a:bodyPr>
          <a:lstStyle/>
          <a:p>
            <a:r>
              <a:rPr lang="en-GB" sz="2800" dirty="0">
                <a:solidFill>
                  <a:schemeClr val="bg1"/>
                </a:solidFill>
              </a:rPr>
              <a:t>The British Olympic cycling team discovered that making small changes, bit by bit, over time, can have a very large impact. It is the same with </a:t>
            </a:r>
            <a:r>
              <a:rPr lang="en-GB" sz="2800" b="1" u="sng" dirty="0">
                <a:solidFill>
                  <a:schemeClr val="bg1"/>
                </a:solidFill>
              </a:rPr>
              <a:t>kindness</a:t>
            </a:r>
            <a:r>
              <a:rPr lang="en-GB" sz="2800" dirty="0">
                <a:solidFill>
                  <a:schemeClr val="bg1"/>
                </a:solidFill>
              </a:rPr>
              <a:t>……</a:t>
            </a:r>
          </a:p>
        </p:txBody>
      </p:sp>
    </p:spTree>
    <p:extLst>
      <p:ext uri="{BB962C8B-B14F-4D97-AF65-F5344CB8AC3E}">
        <p14:creationId xmlns:p14="http://schemas.microsoft.com/office/powerpoint/2010/main" val="225019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72D91C-4591-4183-A7EB-46270BD1F9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9113" y="649357"/>
            <a:ext cx="6087968" cy="5300869"/>
          </a:xfrm>
          <a:prstGeom prst="rect">
            <a:avLst/>
          </a:prstGeom>
          <a:ln>
            <a:solidFill>
              <a:schemeClr val="tx1"/>
            </a:solidFill>
          </a:ln>
        </p:spPr>
      </p:pic>
      <p:sp>
        <p:nvSpPr>
          <p:cNvPr id="6" name="TextBox 5">
            <a:extLst>
              <a:ext uri="{FF2B5EF4-FFF2-40B4-BE49-F238E27FC236}">
                <a16:creationId xmlns:a16="http://schemas.microsoft.com/office/drawing/2014/main" id="{22E2E0E6-E984-4732-A9E5-E917CF05457B}"/>
              </a:ext>
            </a:extLst>
          </p:cNvPr>
          <p:cNvSpPr txBox="1"/>
          <p:nvPr/>
        </p:nvSpPr>
        <p:spPr>
          <a:xfrm>
            <a:off x="7275443" y="483635"/>
            <a:ext cx="4439479" cy="5632311"/>
          </a:xfrm>
          <a:prstGeom prst="rect">
            <a:avLst/>
          </a:prstGeom>
          <a:noFill/>
        </p:spPr>
        <p:txBody>
          <a:bodyPr wrap="square" rtlCol="0">
            <a:spAutoFit/>
          </a:bodyPr>
          <a:lstStyle/>
          <a:p>
            <a:r>
              <a:rPr lang="en-GB" sz="2400" b="0" i="0" dirty="0">
                <a:solidFill>
                  <a:srgbClr val="555555"/>
                </a:solidFill>
                <a:effectLst/>
                <a:latin typeface="depot-new-web"/>
              </a:rPr>
              <a:t>Dear God, </a:t>
            </a:r>
          </a:p>
          <a:p>
            <a:r>
              <a:rPr lang="en-GB" sz="2400" b="0" i="0" dirty="0">
                <a:solidFill>
                  <a:srgbClr val="555555"/>
                </a:solidFill>
                <a:effectLst/>
                <a:latin typeface="depot-new-web"/>
              </a:rPr>
              <a:t>Help me to be kind and to recognise opportunities each day when kindness is needed, even when I don’t feel like it or when I don’t think the other person deserves it.</a:t>
            </a:r>
          </a:p>
          <a:p>
            <a:r>
              <a:rPr lang="en-GB" sz="2400" dirty="0">
                <a:solidFill>
                  <a:srgbClr val="555555"/>
                </a:solidFill>
                <a:latin typeface="depot-new-web"/>
              </a:rPr>
              <a:t>Thank you for your kindness to us and help us to feel clothed and surrounded by it, and to help others feel the same.</a:t>
            </a:r>
          </a:p>
          <a:p>
            <a:r>
              <a:rPr lang="en-GB" sz="2400" b="0" i="0" dirty="0">
                <a:solidFill>
                  <a:srgbClr val="555555"/>
                </a:solidFill>
                <a:effectLst/>
                <a:latin typeface="depot-new-web"/>
              </a:rPr>
              <a:t>Help us to make our school a place where kindness abounds.</a:t>
            </a:r>
            <a:endParaRPr lang="en-GB" sz="2400" dirty="0">
              <a:solidFill>
                <a:srgbClr val="555555"/>
              </a:solidFill>
              <a:latin typeface="depot-new-web"/>
            </a:endParaRPr>
          </a:p>
          <a:p>
            <a:endParaRPr lang="en-GB" sz="2400" b="0" i="0" dirty="0">
              <a:solidFill>
                <a:srgbClr val="555555"/>
              </a:solidFill>
              <a:effectLst/>
              <a:latin typeface="depot-new-web"/>
            </a:endParaRPr>
          </a:p>
          <a:p>
            <a:r>
              <a:rPr lang="en-GB" sz="2400" b="0" i="0" dirty="0">
                <a:solidFill>
                  <a:srgbClr val="555555"/>
                </a:solidFill>
                <a:effectLst/>
                <a:latin typeface="depot-new-web"/>
              </a:rPr>
              <a:t> Amen.</a:t>
            </a:r>
            <a:endParaRPr lang="en-GB" sz="2400" dirty="0"/>
          </a:p>
        </p:txBody>
      </p:sp>
    </p:spTree>
    <p:extLst>
      <p:ext uri="{BB962C8B-B14F-4D97-AF65-F5344CB8AC3E}">
        <p14:creationId xmlns:p14="http://schemas.microsoft.com/office/powerpoint/2010/main" val="1797896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348</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Bradley Hand ITC</vt:lpstr>
      <vt:lpstr>Calibri</vt:lpstr>
      <vt:lpstr>Calibri Light</vt:lpstr>
      <vt:lpstr>depot-new-web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Sanders</dc:creator>
  <cp:lastModifiedBy>Robert Sanders</cp:lastModifiedBy>
  <cp:revision>9</cp:revision>
  <dcterms:created xsi:type="dcterms:W3CDTF">2020-10-12T15:32:23Z</dcterms:created>
  <dcterms:modified xsi:type="dcterms:W3CDTF">2021-04-21T08:46:33Z</dcterms:modified>
</cp:coreProperties>
</file>