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0ECBF-6760-462D-A992-330A0E2CA9AE}" v="1" dt="2021-09-22T09:51:52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8"/>
  </p:normalViewPr>
  <p:slideViewPr>
    <p:cSldViewPr snapToGrid="0" snapToObjects="1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Kelly" userId="7258626fb61f6d24" providerId="LiveId" clId="{4000ECBF-6760-462D-A992-330A0E2CA9AE}"/>
    <pc:docChg chg="custSel modSld">
      <pc:chgData name="Jane Kelly" userId="7258626fb61f6d24" providerId="LiveId" clId="{4000ECBF-6760-462D-A992-330A0E2CA9AE}" dt="2021-10-08T09:24:04.641" v="4" actId="3626"/>
      <pc:docMkLst>
        <pc:docMk/>
      </pc:docMkLst>
      <pc:sldChg chg="modSp mod">
        <pc:chgData name="Jane Kelly" userId="7258626fb61f6d24" providerId="LiveId" clId="{4000ECBF-6760-462D-A992-330A0E2CA9AE}" dt="2021-10-08T09:24:04.641" v="4" actId="3626"/>
        <pc:sldMkLst>
          <pc:docMk/>
          <pc:sldMk cId="2717463771" sldId="257"/>
        </pc:sldMkLst>
        <pc:picChg chg="mod">
          <ac:chgData name="Jane Kelly" userId="7258626fb61f6d24" providerId="LiveId" clId="{4000ECBF-6760-462D-A992-330A0E2CA9AE}" dt="2021-10-08T09:24:04.641" v="4" actId="3626"/>
          <ac:picMkLst>
            <pc:docMk/>
            <pc:sldMk cId="2717463771" sldId="257"/>
            <ac:picMk id="12" creationId="{ECE42261-DC53-4ECC-B91E-0931435F50F3}"/>
          </ac:picMkLst>
        </pc:picChg>
      </pc:sldChg>
      <pc:sldChg chg="addSp delSp modSp mod">
        <pc:chgData name="Jane Kelly" userId="7258626fb61f6d24" providerId="LiveId" clId="{4000ECBF-6760-462D-A992-330A0E2CA9AE}" dt="2021-09-22T09:52:14.781" v="3" actId="14100"/>
        <pc:sldMkLst>
          <pc:docMk/>
          <pc:sldMk cId="2090872759" sldId="263"/>
        </pc:sldMkLst>
        <pc:picChg chg="add mod modCrop">
          <ac:chgData name="Jane Kelly" userId="7258626fb61f6d24" providerId="LiveId" clId="{4000ECBF-6760-462D-A992-330A0E2CA9AE}" dt="2021-09-22T09:52:14.781" v="3" actId="14100"/>
          <ac:picMkLst>
            <pc:docMk/>
            <pc:sldMk cId="2090872759" sldId="263"/>
            <ac:picMk id="4" creationId="{898B9818-999C-442B-A648-D489E80A099B}"/>
          </ac:picMkLst>
        </pc:picChg>
        <pc:picChg chg="del">
          <ac:chgData name="Jane Kelly" userId="7258626fb61f6d24" providerId="LiveId" clId="{4000ECBF-6760-462D-A992-330A0E2CA9AE}" dt="2021-09-22T09:51:51.338" v="0" actId="478"/>
          <ac:picMkLst>
            <pc:docMk/>
            <pc:sldMk cId="2090872759" sldId="263"/>
            <ac:picMk id="11" creationId="{AB2B629D-B0B8-409C-A96E-CB12000880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F0F3-55C7-1D4D-B65F-9F4021B11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89B71-9F6A-5D48-AC8B-912B6892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5FD9-E4BC-B14B-B7EF-74E7D789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3A895-5901-F446-A20E-C7294566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8A5B6-A433-374D-8066-D252C573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8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7135-5DBE-B249-B805-EB890424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8833D-3F15-F741-ACA7-DA51F07B5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47C9-5AA9-BD4B-B13E-DDB1982B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665D7-707D-8747-98DE-B538E5A0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FE57-D60A-B546-9ADF-07D29EFE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22C06-E577-764F-A534-CF94B048C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215A5-5F51-774B-AD2C-3E9E07E01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A571-4AC0-6F40-843A-ACF4B714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EF1FC-130B-2242-904C-981D369F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2FD7-3B72-7D48-8EA8-62E6A1C9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4B11-2D0E-FC4C-A20E-59FC09EC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4C99F-D311-9647-BE57-0BAA5F15A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39C0-CC3A-8C4D-AA6E-0121985A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EFE1-E1DD-A548-8FFB-99B3ABD8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E494-3A7D-A644-BBB8-1AE532B8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6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2BD1-35B0-CC44-8303-CFA86676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9C7CC-B025-DB4E-9E7E-AB925A196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DA28D-7D7B-D74C-9C0B-1E579657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2F2AD-BC0B-4C44-9B7C-C120730F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E90-E37D-DC47-A6AF-80515CFA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2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5CAC-44AE-3C4C-BC14-6AB071C4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8E15-06BE-4A44-BD3B-51B5F1A5C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D0B08-032C-014E-9F41-5A9BB3D2C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93FC5-754C-0D42-B6AB-CEEC4ED3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5FAE8-935C-E141-8FDD-BF0D054E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78933-ABC9-DE4D-A306-0050D5BF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87F0-FC1E-284E-AE52-A7AA3B4F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DE68F-8134-7743-9766-8CF670A55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18418-8EC6-3E45-87F1-FF7C93291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4CA54-1F64-4145-92EA-8FC97D35B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5967D-8728-FF40-BF0C-6F7E426F5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EEA28-694A-3F40-8386-DC29E35E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ACFDB-C5C8-9E45-9DA2-BCF559E1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3BBBE-117B-D74A-8E91-6BE19885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0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8697-E946-E546-A9C0-0EA9F2D5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BD15C-17A1-DC4E-8367-7C57AF40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4683E-C86D-204C-8393-83F0D12A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F0048-8C85-314A-A73D-AF0CE955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808EE-6CFF-3145-A57F-A0FCF824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294FA-4C2E-B046-9E78-03531BDA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C212-5842-464A-965C-D9E8D5B8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88FB-EC7F-FD48-A30D-5BB44A77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69A3-0120-D54C-B0C5-DA526C06A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D41E5-ECF1-6841-AFD9-FA7ABEBB1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263F1-F0D7-1840-8A9C-CC8D4355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88B1F-707E-0849-A742-4D1D6564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0377-FA1E-9F45-8BFD-2BD1C0A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3CD5-E234-D345-8BFD-DA0FA2FC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61B95-8801-9848-A82A-47997AB5A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4F9E6-4CD5-E744-96EC-126805B13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7031D-0234-5C4A-8986-609DFD3B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8CF4-9CCE-3246-AB83-09F383CF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5F058-0DAC-EC43-A4E0-502797A5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60004-A33D-AB4A-A6DD-DFFC3552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331C5-9537-6540-868D-845B28793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71C2-2F73-3B45-87DD-D85A7D832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FF51-AD92-9A41-972C-B9E184C75B9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B671-3397-A641-9452-AC71007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039DC-791F-A744-ABDF-8F7476249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wxjb397ly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youtu.be/izrk-erhD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2A2C8E-3D95-6F4A-AE94-EA6022493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496" y="481333"/>
            <a:ext cx="9144000" cy="785405"/>
          </a:xfrm>
        </p:spPr>
        <p:txBody>
          <a:bodyPr>
            <a:normAutofit fontScale="25000" lnSpcReduction="20000"/>
          </a:bodyPr>
          <a:lstStyle/>
          <a:p>
            <a:r>
              <a:rPr lang="en-US" sz="19200" b="1" dirty="0"/>
              <a:t>Welcome to worship</a:t>
            </a:r>
          </a:p>
          <a:p>
            <a:r>
              <a:rPr lang="en-US" sz="6000" dirty="0">
                <a:hlinkClick r:id="rId3"/>
              </a:rPr>
              <a:t>https://www.youtube.com/watch?v=0wxjb397lyk</a:t>
            </a:r>
            <a:endParaRPr lang="en-US" sz="6000" dirty="0"/>
          </a:p>
          <a:p>
            <a:endParaRPr lang="en-US" sz="6000" dirty="0">
              <a:hlinkClick r:id="rId4"/>
            </a:endParaRPr>
          </a:p>
          <a:p>
            <a:endParaRPr lang="en-US" sz="6000" dirty="0"/>
          </a:p>
          <a:p>
            <a:endParaRPr lang="en-US" sz="6000" dirty="0"/>
          </a:p>
          <a:p>
            <a:endParaRPr lang="en-US" sz="6000" dirty="0"/>
          </a:p>
          <a:p>
            <a:endParaRPr lang="en-US" sz="6000" dirty="0"/>
          </a:p>
          <a:p>
            <a:endParaRPr lang="en-US" sz="6000" dirty="0"/>
          </a:p>
        </p:txBody>
      </p:sp>
      <p:pic>
        <p:nvPicPr>
          <p:cNvPr id="4" name="Picture 3" descr="A picture containing candle&#10;&#10;Description automatically generated">
            <a:extLst>
              <a:ext uri="{FF2B5EF4-FFF2-40B4-BE49-F238E27FC236}">
                <a16:creationId xmlns:a16="http://schemas.microsoft.com/office/drawing/2014/main" id="{51319993-9F07-43F6-B7DD-39FE67C442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906"/>
          <a:stretch/>
        </p:blipFill>
        <p:spPr>
          <a:xfrm>
            <a:off x="2185260" y="1493924"/>
            <a:ext cx="7811147" cy="48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F40603-1E06-4F39-BA34-A6E5DA8235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76" y="4901268"/>
            <a:ext cx="1736681" cy="6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CC6F9C6-4AA7-498F-AA75-0A13BE36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840" y="555438"/>
            <a:ext cx="4281407" cy="572200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CE42261-DC53-4ECC-B91E-0931435F5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390" y="87694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6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796A9F-AC05-4B74-B6BC-9AB7DED653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76" y="4901268"/>
            <a:ext cx="1736681" cy="6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1" descr="A picture containing text&#10;&#10;Description automatically generated">
            <a:extLst>
              <a:ext uri="{FF2B5EF4-FFF2-40B4-BE49-F238E27FC236}">
                <a16:creationId xmlns:a16="http://schemas.microsoft.com/office/drawing/2014/main" id="{FB170581-61AD-47B6-8664-6A9EC6697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874" t="9691" r="19614" b="17294"/>
          <a:stretch/>
        </p:blipFill>
        <p:spPr>
          <a:xfrm>
            <a:off x="2231755" y="1426176"/>
            <a:ext cx="6509288" cy="4144113"/>
          </a:xfrm>
        </p:spPr>
      </p:pic>
    </p:spTree>
    <p:extLst>
      <p:ext uri="{BB962C8B-B14F-4D97-AF65-F5344CB8AC3E}">
        <p14:creationId xmlns:p14="http://schemas.microsoft.com/office/powerpoint/2010/main" val="110554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796A9F-AC05-4B74-B6BC-9AB7DED653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76" y="4901268"/>
            <a:ext cx="1736681" cy="6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0D7469-66D8-416E-BEB7-98C45DA31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3161" y="1352156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443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796A9F-AC05-4B74-B6BC-9AB7DED653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76" y="4901268"/>
            <a:ext cx="1736681" cy="6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8B9818-999C-442B-A648-D489E80A099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6"/>
          <a:stretch/>
        </p:blipFill>
        <p:spPr bwMode="auto">
          <a:xfrm>
            <a:off x="2871789" y="728980"/>
            <a:ext cx="5353050" cy="4371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87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0A8F-B75A-4D56-BA77-20D5370F1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588" y="1005354"/>
            <a:ext cx="45271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Dear God,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you made us all different. Thank you that we look different from each other, that we like different things and we have different personalities.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Sorry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sometimes we leave people out or think that their ideas don’t matter, if they are not the same as us.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help us to be friendly to everybody and to enjoy the diverse, multicoloured world that you made.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F0445593-ED63-4A89-9ADF-89A07599D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35" b="25085"/>
          <a:stretch/>
        </p:blipFill>
        <p:spPr>
          <a:xfrm>
            <a:off x="1565329" y="1139126"/>
            <a:ext cx="3843579" cy="41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P PowerPoint template" id="{779CA82B-C041-3247-A36F-CB801CBF42AC}" vid="{3F7F9E61-6BBA-6E47-BC41-731A9E351582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Hope collective worship</Template>
  <TotalTime>187</TotalTime>
  <Words>94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Bowen</dc:creator>
  <cp:lastModifiedBy>Jane Kelly</cp:lastModifiedBy>
  <cp:revision>12</cp:revision>
  <dcterms:created xsi:type="dcterms:W3CDTF">2021-06-02T12:05:08Z</dcterms:created>
  <dcterms:modified xsi:type="dcterms:W3CDTF">2021-10-08T09:24:09Z</dcterms:modified>
</cp:coreProperties>
</file>