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31BE-D2CF-4594-9A48-9DAA4686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2DDF1-0C4E-48BC-858D-FA6C3A1A9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35FE-6331-4EE3-95FE-035BA0E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B6D0-9DBE-4EC4-9494-F09620D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40CC-B021-4C85-BF59-04B93C1F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4E4B-8E4B-4519-AC96-23E27D33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28E9E-E128-407A-8EBD-4E4E99BC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A826F-AFEA-42B1-A0FF-33EBAAF6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69BB-4163-44D3-A0D0-78C5FFCC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9D77-8E1E-4143-A3D0-E1494F3E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C2D5A-A197-4305-B80E-FED32B4AF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BF208-E35B-4779-91BD-D3D94232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C5D3B-E1F6-485A-8789-1ABC80EE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4434-44DA-4BF6-A543-6A183E43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9EAC5-3C9F-46A3-9A15-8AE2668B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6E94-26FB-40B8-A4F3-257AFA56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5263-F513-4DA1-8E07-DE591D7D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CE41-9E84-4B37-B1C0-5ECD8856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38E2C-BA95-4CB8-9D47-6FC92C94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C4E1-DF67-4269-8FC7-6A74AC30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54CC-BAC5-4B0C-9812-0C6B85A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C83E-9D26-4E32-984D-37D38038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FA4B-3725-4D48-B6C0-701A43EF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02575-B517-4E41-9C67-BF2FD075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0910-C3AB-4A77-A710-57A92AE6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9B5-0AFA-4CEC-8195-193E97E4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333F-AB23-4230-AB0C-2825A1588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5C0D-0514-4B36-91A1-C28133BA4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82CB-2CB0-4BAD-B1E4-A28FDE7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713F9-F500-4DE9-9B5D-A1E7119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20618-4C6A-4E9C-BEA6-6A05913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7EAB-C3ED-4DE8-BFCE-38EAFB0B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4E0F-DD98-4751-B9FC-14AF938E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DAD46-3A05-4EAF-AAE9-A4E4F06A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1E74D-4BD6-491D-8D6C-CC29049B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D4E8F-1C94-4405-A289-680D46FB7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559C9-9E23-4BD9-8172-04E45CEB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1607F-6056-4B41-B648-E269AC62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CD7A5-0735-4CA9-979F-4AEFC248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BA02-DC64-4DEA-A1D1-DBAF086D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E884-1430-4CDD-B611-BA73100E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9CC4C-0F4D-4DBB-93F3-1CC4FCE1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B11CB-97EA-4D49-A798-A77D47B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648B8-C398-42A9-AF60-F53E478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0216-C4E0-44EE-A983-41FD2F3C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4CAB0-BBDA-48BA-8714-C41BAD1F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CFA5-1047-4D83-8DAC-8A16E89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4A01-29A5-443A-979D-3D4BA5A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5FD93-65C8-44AB-BEA2-54C278C7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7CF95-477C-4788-9121-7B0F957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BF00-5C5A-4268-9BE9-E269BE8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9944-813F-4417-9783-B0AC1AA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B82F-95A5-40DD-AB21-8622072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C6F-2D1C-4A4D-8E9E-07AD92F8D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9E2A9-40CD-4744-9851-E0AB80DF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316BE-3B8D-473B-A61F-75FD4BC6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C592A-1E34-484E-BCA9-68CA7C8F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105-C621-48CA-9ADB-C8515E3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68137-C249-428D-B089-C8DD83D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11722-C81E-4B0D-BE77-007A0753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B8F8-6883-45A0-B858-90378E691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E240-8161-4F8A-8180-7E24C342FDF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1E66-C5C2-4F8C-9955-954CEA7F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66D9-F8BF-4F0B-A780-209FE1CA9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shutterstock.com%2Fsearch%2F50s%2Bafrican%2Bpeople%2Bplaying%3Fsection%3D1%26sort%3Dpopular%26safe%3Dtrue%26search_source%3Dbase_related_searches%26language%3Den&amp;psig=AOvVaw3pFKywZz67uAm5yBe4hyr1&amp;ust=1603884154016000&amp;source=images&amp;cd=vfe&amp;ved=0CAIQjRxqFwoTCMjNrJvU1OwCFQAAAAAdAAAAABAJ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FBhbYted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UvRcGnMX3j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0175F-BDCE-404C-A76C-6492DB711F34}"/>
              </a:ext>
            </a:extLst>
          </p:cNvPr>
          <p:cNvSpPr txBox="1"/>
          <p:nvPr/>
        </p:nvSpPr>
        <p:spPr>
          <a:xfrm>
            <a:off x="7611761" y="1418787"/>
            <a:ext cx="4188941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Advent Week 4 – The Candle of </a:t>
            </a:r>
            <a:r>
              <a:rPr lang="en-GB" sz="4400" b="1" dirty="0">
                <a:solidFill>
                  <a:srgbClr val="66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</a:t>
            </a:r>
            <a:endParaRPr lang="en-GB" sz="4400" dirty="0">
              <a:solidFill>
                <a:srgbClr val="660066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50F24-4DF9-4272-A119-FCD3D373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0962"/>
            <a:ext cx="6903307" cy="5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0175F-BDCE-404C-A76C-6492DB711F34}"/>
              </a:ext>
            </a:extLst>
          </p:cNvPr>
          <p:cNvSpPr txBox="1"/>
          <p:nvPr/>
        </p:nvSpPr>
        <p:spPr>
          <a:xfrm>
            <a:off x="498267" y="235446"/>
            <a:ext cx="10111462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Happiness…. Or j</a:t>
            </a:r>
            <a:r>
              <a:rPr lang="en-GB" sz="4400" b="1" dirty="0">
                <a:solidFill>
                  <a:srgbClr val="66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oy?</a:t>
            </a:r>
            <a:endParaRPr lang="en-GB" sz="4400" dirty="0">
              <a:solidFill>
                <a:srgbClr val="660066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8EBFCE32-AE22-4C5C-ABBE-573D998FB9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2" y="1504463"/>
            <a:ext cx="3456790" cy="48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CCFB1777-5F92-4A7D-94E8-FB642C0A6B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5"/>
          <a:stretch/>
        </p:blipFill>
        <p:spPr bwMode="auto">
          <a:xfrm>
            <a:off x="4351673" y="1506071"/>
            <a:ext cx="6863174" cy="4834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1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0175F-BDCE-404C-A76C-6492DB711F34}"/>
              </a:ext>
            </a:extLst>
          </p:cNvPr>
          <p:cNvSpPr txBox="1"/>
          <p:nvPr/>
        </p:nvSpPr>
        <p:spPr>
          <a:xfrm>
            <a:off x="498267" y="235446"/>
            <a:ext cx="10111462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Happiness…. Or j</a:t>
            </a:r>
            <a:r>
              <a:rPr lang="en-GB" sz="4400" b="1" dirty="0">
                <a:solidFill>
                  <a:srgbClr val="66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oy?</a:t>
            </a:r>
            <a:endParaRPr lang="en-GB" sz="4400" dirty="0">
              <a:solidFill>
                <a:srgbClr val="660066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person, holding, sitting&#10;&#10;Description automatically generated">
            <a:extLst>
              <a:ext uri="{FF2B5EF4-FFF2-40B4-BE49-F238E27FC236}">
                <a16:creationId xmlns:a16="http://schemas.microsoft.com/office/drawing/2014/main" id="{6D7049C8-29E6-4862-A359-CF1A9174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43" y="263472"/>
            <a:ext cx="4268177" cy="64062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98CB5D-2CAD-4D9D-8F8B-8923844FF2A0}"/>
              </a:ext>
            </a:extLst>
          </p:cNvPr>
          <p:cNvSpPr txBox="1"/>
          <p:nvPr/>
        </p:nvSpPr>
        <p:spPr>
          <a:xfrm>
            <a:off x="472014" y="4917521"/>
            <a:ext cx="565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60066"/>
                </a:solidFill>
              </a:rPr>
              <a:t>Is there a difference?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0B162-CADD-4D2A-811B-38B708D36D8E}"/>
              </a:ext>
            </a:extLst>
          </p:cNvPr>
          <p:cNvSpPr txBox="1"/>
          <p:nvPr/>
        </p:nvSpPr>
        <p:spPr>
          <a:xfrm>
            <a:off x="484095" y="5446059"/>
            <a:ext cx="432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60066"/>
                </a:solidFill>
              </a:rPr>
              <a:t>What do you need to be joyful?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F7630-8AFC-442E-A3F9-47F66015860A}"/>
              </a:ext>
            </a:extLst>
          </p:cNvPr>
          <p:cNvSpPr txBox="1"/>
          <p:nvPr/>
        </p:nvSpPr>
        <p:spPr>
          <a:xfrm>
            <a:off x="484095" y="598394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60066"/>
                </a:solidFill>
              </a:rPr>
              <a:t>What don’t you need? </a:t>
            </a:r>
          </a:p>
        </p:txBody>
      </p:sp>
      <p:pic>
        <p:nvPicPr>
          <p:cNvPr id="1028" name="Picture 4" descr="50s African People Playing Images, Stock Photos &amp; Vectors | Shutterstock">
            <a:hlinkClick r:id="rId3"/>
            <a:extLst>
              <a:ext uri="{FF2B5EF4-FFF2-40B4-BE49-F238E27FC236}">
                <a16:creationId xmlns:a16="http://schemas.microsoft.com/office/drawing/2014/main" id="{9CAC9238-F442-4416-B062-DA7ACDC38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 bwMode="auto">
          <a:xfrm>
            <a:off x="621366" y="1275230"/>
            <a:ext cx="5261132" cy="34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book, sign&#10;&#10;Description automatically generated">
            <a:extLst>
              <a:ext uri="{FF2B5EF4-FFF2-40B4-BE49-F238E27FC236}">
                <a16:creationId xmlns:a16="http://schemas.microsoft.com/office/drawing/2014/main" id="{8BFD7D07-7F5C-4E88-976D-DD1E36537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6" y="636493"/>
            <a:ext cx="5026399" cy="5522259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8AFBA76-D683-434B-89C7-B484686D4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47" y="4041747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a tiger&#10;&#10;Description automatically generated">
            <a:extLst>
              <a:ext uri="{FF2B5EF4-FFF2-40B4-BE49-F238E27FC236}">
                <a16:creationId xmlns:a16="http://schemas.microsoft.com/office/drawing/2014/main" id="{E1280885-C057-4EF0-91C7-9C647EDF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18" y="1277076"/>
            <a:ext cx="5594095" cy="37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99E97-D70C-4850-9A72-E7A71E7C12A2}"/>
              </a:ext>
            </a:extLst>
          </p:cNvPr>
          <p:cNvSpPr txBox="1"/>
          <p:nvPr/>
        </p:nvSpPr>
        <p:spPr>
          <a:xfrm>
            <a:off x="7299702" y="1255363"/>
            <a:ext cx="440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</a:rPr>
              <a:t>What made Augustus smile?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2A043-36A7-4302-996E-706359A26A01}"/>
              </a:ext>
            </a:extLst>
          </p:cNvPr>
          <p:cNvSpPr txBox="1"/>
          <p:nvPr/>
        </p:nvSpPr>
        <p:spPr>
          <a:xfrm>
            <a:off x="7315200" y="2030506"/>
            <a:ext cx="449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</a:rPr>
              <a:t>Do we agree that these things bring us joy?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89CEC-023D-42C9-B1EE-1AB5AFAB3E91}"/>
              </a:ext>
            </a:extLst>
          </p:cNvPr>
          <p:cNvSpPr txBox="1"/>
          <p:nvPr/>
        </p:nvSpPr>
        <p:spPr>
          <a:xfrm>
            <a:off x="7286181" y="3361765"/>
            <a:ext cx="426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</a:rPr>
              <a:t>Is it possible to be joyful all the time?</a:t>
            </a:r>
          </a:p>
        </p:txBody>
      </p:sp>
    </p:spTree>
    <p:extLst>
      <p:ext uri="{BB962C8B-B14F-4D97-AF65-F5344CB8AC3E}">
        <p14:creationId xmlns:p14="http://schemas.microsoft.com/office/powerpoint/2010/main" val="16308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99E97-D70C-4850-9A72-E7A71E7C12A2}"/>
              </a:ext>
            </a:extLst>
          </p:cNvPr>
          <p:cNvSpPr txBox="1"/>
          <p:nvPr/>
        </p:nvSpPr>
        <p:spPr>
          <a:xfrm>
            <a:off x="7299702" y="1255363"/>
            <a:ext cx="4401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</a:rPr>
              <a:t>“God has remembered his promises… I’m the luckiest person alive!”</a:t>
            </a:r>
          </a:p>
        </p:txBody>
      </p:sp>
      <p:pic>
        <p:nvPicPr>
          <p:cNvPr id="12" name="Picture 11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02FB489-76D5-4334-A6BB-31FA7A707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05" y="3631266"/>
            <a:ext cx="1933575" cy="1962150"/>
          </a:xfrm>
          <a:prstGeom prst="rect">
            <a:avLst/>
          </a:prstGeom>
        </p:spPr>
      </p:pic>
      <p:pic>
        <p:nvPicPr>
          <p:cNvPr id="14" name="Picture 13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E2BB84AE-8505-406A-9747-C6A8B21F4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31" y="892268"/>
            <a:ext cx="5625232" cy="43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5370E-293D-4E69-9B4E-E7AB36EA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306" y="847891"/>
            <a:ext cx="4464423" cy="3348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C4AB1F-32D8-46EB-B4E0-61885CAE89ED}"/>
              </a:ext>
            </a:extLst>
          </p:cNvPr>
          <p:cNvSpPr txBox="1"/>
          <p:nvPr/>
        </p:nvSpPr>
        <p:spPr>
          <a:xfrm>
            <a:off x="749674" y="766046"/>
            <a:ext cx="609824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</a:rPr>
              <a:t>Dear God,</a:t>
            </a:r>
          </a:p>
          <a:p>
            <a:r>
              <a:rPr lang="en-GB" sz="2800" b="1" dirty="0">
                <a:solidFill>
                  <a:srgbClr val="660066"/>
                </a:solidFill>
              </a:rPr>
              <a:t>Thank you that we can find joy and laughter in ordinary, everyday things.</a:t>
            </a:r>
          </a:p>
          <a:p>
            <a:endParaRPr lang="en-GB" sz="2800" b="1" dirty="0">
              <a:solidFill>
                <a:srgbClr val="660066"/>
              </a:solidFill>
            </a:endParaRPr>
          </a:p>
          <a:p>
            <a:r>
              <a:rPr lang="en-GB" sz="2800" b="1" dirty="0">
                <a:solidFill>
                  <a:srgbClr val="660066"/>
                </a:solidFill>
              </a:rPr>
              <a:t>Thank you that Mary trusted you and was glad that you had chosen her.</a:t>
            </a:r>
          </a:p>
          <a:p>
            <a:endParaRPr lang="en-GB" sz="2800" b="1" dirty="0">
              <a:solidFill>
                <a:srgbClr val="660066"/>
              </a:solidFill>
            </a:endParaRPr>
          </a:p>
          <a:p>
            <a:r>
              <a:rPr lang="en-GB" sz="2800" b="1" dirty="0">
                <a:solidFill>
                  <a:srgbClr val="660066"/>
                </a:solidFill>
              </a:rPr>
              <a:t>We pray for people who don’t feel joyful at the moment and ask that you will help them find smiles in unexpected places.</a:t>
            </a:r>
          </a:p>
          <a:p>
            <a:r>
              <a:rPr lang="en-GB" sz="2800" b="1" dirty="0">
                <a:solidFill>
                  <a:srgbClr val="660066"/>
                </a:solidFill>
              </a:rPr>
              <a:t>Amen.</a:t>
            </a:r>
          </a:p>
          <a:p>
            <a:endParaRPr lang="en-GB" sz="1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7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Jane Kelly</cp:lastModifiedBy>
  <cp:revision>47</cp:revision>
  <dcterms:created xsi:type="dcterms:W3CDTF">2020-09-28T10:34:06Z</dcterms:created>
  <dcterms:modified xsi:type="dcterms:W3CDTF">2020-10-27T12:50:37Z</dcterms:modified>
</cp:coreProperties>
</file>