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52" d="100"/>
          <a:sy n="52" d="100"/>
        </p:scale>
        <p:origin x="43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53157-696C-4AF6-8635-EEFFA29AB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41D9E-B165-4509-A7CD-053E27746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51343-91A0-476C-9D06-98FE064A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C2F-4633-408B-AAB2-5E6E61DC6FB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1FA30-9586-4611-AB8C-DBC9421B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5329C-5602-45CF-A77F-A51DD49A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508-47AB-4AB0-9D71-772AC9576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65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FF05-356B-460C-9826-7B899490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A1213-BBE7-4BAA-95CA-50447B113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7F8A2-5672-49A2-9D0D-98F4CDAC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C2F-4633-408B-AAB2-5E6E61DC6FB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4B0C7-7A09-435B-ABC0-A4C50EA2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D051-683C-4A26-8436-461BA4687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508-47AB-4AB0-9D71-772AC9576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7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38C081-B560-41A8-96EF-577F4851B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88240-07D3-422D-A0EC-1F24973E0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190F9-C945-43A6-AEFB-D955B152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C2F-4633-408B-AAB2-5E6E61DC6FB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7D822-BD31-48F6-8E09-12E36FFD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BB2D7-4023-42B8-AC06-88FF8ED3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508-47AB-4AB0-9D71-772AC9576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06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EF1A-495B-478B-8B87-CB5AA85A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446F6-84B1-4918-BB4E-BBE1F58CE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E1201-7DF7-45E1-B959-9488853F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C2F-4633-408B-AAB2-5E6E61DC6FB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5F984-CCF9-4CBC-9143-8FA0DDE3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56EF6-AE64-4D45-92E2-486BC145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508-47AB-4AB0-9D71-772AC9576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8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FF71-91BF-40E8-8C95-A76F8081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2A2D4-0579-4EC6-A93D-EB55CD71A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3E3D2-5B7B-4885-AA1A-A4003E5C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C2F-4633-408B-AAB2-5E6E61DC6FB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AB78B-B994-4F25-913D-B42F547B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BAE03-27CE-4D3E-9F3A-FF580754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508-47AB-4AB0-9D71-772AC9576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69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53E6E-F819-437B-B849-48B8EB24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9D2B-38BF-437D-9AA3-A84D7AB0D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716B4-0C90-422C-8EE2-5CEDAE919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AF401-E12F-4D5A-99A6-0EE922E4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C2F-4633-408B-AAB2-5E6E61DC6FB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76913-E140-41AE-B6DB-AA1626A3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62C16-28ED-4BB2-B95D-42B99F2F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508-47AB-4AB0-9D71-772AC9576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2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72AA9-8B6D-4D36-8424-C40D4B16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D574D-C3C3-4C6E-956C-4D2E10CBA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3C2EA-50C9-40B9-A70C-41DC87793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A412A1-01D5-4C45-8D4C-4BC494A1E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89DD2F-5037-441D-96E1-B148B5CA7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726C34-ACBD-4448-B6EA-82F60A07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C2F-4633-408B-AAB2-5E6E61DC6FB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A5F72-88CC-45C2-A2B4-FA744CE8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80C15B-20D3-4C3E-A18F-76AC955C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508-47AB-4AB0-9D71-772AC9576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7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D791-C9E0-4BE8-AA2F-95616087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330DD-7B99-4615-BA37-F4585F43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C2F-4633-408B-AAB2-5E6E61DC6FB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C60F4-A532-4A58-979D-D1BCF606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B1DFA-F8BC-46AB-9EDA-3EFE683B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508-47AB-4AB0-9D71-772AC9576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A7B0D-52FD-4B81-9573-B1445B77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C2F-4633-408B-AAB2-5E6E61DC6FB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27FD0-1321-46E9-AFB7-60420EC3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6B863-74A2-4006-961D-2E0FE9A0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508-47AB-4AB0-9D71-772AC9576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60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AEF6-4123-4FA1-9616-9EC37F67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7200C-8795-41F7-B665-D552F6987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6C97A-9AA3-46CD-9DE3-21F0C94EC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7B9B7-E64F-4BE1-91F9-BC6AA151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C2F-4633-408B-AAB2-5E6E61DC6FB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BA042-CF5A-4831-A613-A5385A52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F7859-06F8-4D34-B73F-BB94C65B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508-47AB-4AB0-9D71-772AC9576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40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6CCD-EC1E-498E-9297-57A9888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D6D5F5-C25E-435A-8DB3-E06C1095A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B2714-CCE0-4E4A-99CF-1D6AF6D2C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00D7A-FC28-4006-AC42-A80598D7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ADC2F-4633-408B-AAB2-5E6E61DC6FB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C4EC3-87F1-429B-972B-71CF39EC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9723C-3599-4221-B265-B353E760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2508-47AB-4AB0-9D71-772AC9576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02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8AD94-17FB-4F3D-BF46-F947BD00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C0867-3A0C-4FA6-B657-41859C9E9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AA14F-1BB0-4D1E-8858-63A65C438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ADC2F-4633-408B-AAB2-5E6E61DC6FB3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79253-BFBC-488F-9FA5-E7D6BDC3D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A491D-B9BE-43F6-8FB4-1D1425B96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2508-47AB-4AB0-9D71-772AC95767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67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C2621-9DFA-4EE5-AFBD-D78547A4A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104" y="0"/>
            <a:ext cx="10257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805CAC-ED88-4771-BDFD-CBD77F401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766"/>
            <a:ext cx="12192000" cy="635846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7358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88ADDF-DC26-42F1-A593-9A3F4F31387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269E4A-D705-433A-9793-903B68C8477A}"/>
              </a:ext>
            </a:extLst>
          </p:cNvPr>
          <p:cNvSpPr txBox="1"/>
          <p:nvPr/>
        </p:nvSpPr>
        <p:spPr>
          <a:xfrm>
            <a:off x="1401097" y="312762"/>
            <a:ext cx="7211961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 babies together, everyone a seed</a:t>
            </a:r>
            <a:b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Half of us are satisfied, half of us in need</a:t>
            </a:r>
            <a:b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Love's bountiful in us, tarnished by our greed</a:t>
            </a:r>
            <a:b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When will there be a harvest for the world</a:t>
            </a:r>
          </a:p>
          <a:p>
            <a:pPr algn="l"/>
            <a:endParaRPr lang="en-GB" sz="21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nation planted, so concerned with gain</a:t>
            </a:r>
            <a:b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the seasons come and go, greater grows the pain</a:t>
            </a:r>
            <a:b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 far too many </a:t>
            </a:r>
            <a:r>
              <a:rPr lang="en-GB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feelin</a:t>
            </a:r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the strain</a:t>
            </a:r>
            <a:b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When will there be a harvest for the world</a:t>
            </a:r>
          </a:p>
          <a:p>
            <a:pPr algn="l"/>
            <a:endParaRPr lang="en-GB" sz="21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Gather everyman, gather everywoman</a:t>
            </a:r>
            <a:b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Celebrate your lives, give thanks for your children</a:t>
            </a:r>
            <a:b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Gather everyone, gather all together</a:t>
            </a:r>
            <a:b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Overlooking none, </a:t>
            </a:r>
            <a:r>
              <a:rPr lang="en-GB" sz="2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hopin</a:t>
            </a:r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life gets better for the world</a:t>
            </a:r>
          </a:p>
          <a:p>
            <a:pPr algn="l"/>
            <a:endParaRPr lang="en-GB" sz="21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Dress me up for battle, when all I want is peace</a:t>
            </a:r>
            <a:b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Those of us who pay the price, come home with the least</a:t>
            </a:r>
            <a:b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Nation after nation, turning into beast</a:t>
            </a:r>
            <a:b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GB" sz="2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When will there be a harvest for the world</a:t>
            </a:r>
          </a:p>
        </p:txBody>
      </p:sp>
    </p:spTree>
    <p:extLst>
      <p:ext uri="{BB962C8B-B14F-4D97-AF65-F5344CB8AC3E}">
        <p14:creationId xmlns:p14="http://schemas.microsoft.com/office/powerpoint/2010/main" val="163960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6A571-7E34-4DAE-B0E5-C6B58AD7E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944" cy="51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33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156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Wharton</dc:creator>
  <cp:lastModifiedBy>Richard Wharton</cp:lastModifiedBy>
  <cp:revision>8</cp:revision>
  <dcterms:created xsi:type="dcterms:W3CDTF">2020-09-21T13:09:59Z</dcterms:created>
  <dcterms:modified xsi:type="dcterms:W3CDTF">2020-09-21T14:45:21Z</dcterms:modified>
</cp:coreProperties>
</file>